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71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283" r:id="rId14"/>
    <p:sldId id="311" r:id="rId15"/>
    <p:sldId id="298" r:id="rId16"/>
    <p:sldId id="299" r:id="rId17"/>
    <p:sldId id="313" r:id="rId18"/>
    <p:sldId id="315" r:id="rId19"/>
    <p:sldId id="307" r:id="rId20"/>
    <p:sldId id="300" r:id="rId21"/>
    <p:sldId id="326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25" r:id="rId30"/>
    <p:sldId id="336" r:id="rId31"/>
    <p:sldId id="328" r:id="rId32"/>
    <p:sldId id="264" r:id="rId33"/>
    <p:sldId id="318" r:id="rId34"/>
    <p:sldId id="323" r:id="rId35"/>
    <p:sldId id="321" r:id="rId36"/>
    <p:sldId id="316" r:id="rId37"/>
    <p:sldId id="317" r:id="rId38"/>
    <p:sldId id="306" r:id="rId39"/>
    <p:sldId id="303" r:id="rId40"/>
    <p:sldId id="282" r:id="rId41"/>
    <p:sldId id="294" r:id="rId42"/>
    <p:sldId id="295" r:id="rId43"/>
    <p:sldId id="296" r:id="rId44"/>
    <p:sldId id="297" r:id="rId45"/>
    <p:sldId id="288" r:id="rId46"/>
    <p:sldId id="284" r:id="rId47"/>
    <p:sldId id="292" r:id="rId48"/>
    <p:sldId id="293" r:id="rId49"/>
    <p:sldId id="291" r:id="rId50"/>
    <p:sldId id="287" r:id="rId51"/>
    <p:sldId id="286" r:id="rId52"/>
    <p:sldId id="285" r:id="rId53"/>
    <p:sldId id="274" r:id="rId54"/>
    <p:sldId id="270" r:id="rId55"/>
    <p:sldId id="266" r:id="rId56"/>
    <p:sldId id="261" r:id="rId57"/>
    <p:sldId id="262" r:id="rId58"/>
    <p:sldId id="257" r:id="rId59"/>
    <p:sldId id="263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790AFB"/>
    <a:srgbClr val="9483C3"/>
    <a:srgbClr val="CDC7B6"/>
    <a:srgbClr val="450D59"/>
    <a:srgbClr val="FFFFF7"/>
    <a:srgbClr val="000000"/>
    <a:srgbClr val="050708"/>
    <a:srgbClr val="6ADAD5"/>
    <a:srgbClr val="04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94660"/>
  </p:normalViewPr>
  <p:slideViewPr>
    <p:cSldViewPr snapToGrid="0">
      <p:cViewPr varScale="1">
        <p:scale>
          <a:sx n="78" d="100"/>
          <a:sy n="78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07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F4B38-76D8-A405-8867-277DD8220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A1683F-69B6-4C9A-31BE-417835CF6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093949-044F-F91F-A032-EF3F787DB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8E01C9-7C13-9F11-6725-E4512DB56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8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44F3-2FC9-540F-1244-2D12CEB68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D011A5-F79F-2D3A-06EA-9A697361A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6B887B-F3AE-0838-6158-38D29FFFE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A7370-40AC-2FEA-3373-FFAEE800C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82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D6FA1-87C5-1631-94C0-FD3226743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08FD4A-5B64-A0CE-ACE0-77B5F869E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5906DB-F829-D9CC-33DC-849A6EAC3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B8EDB6-C39C-318A-C617-FCB7F89F4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470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75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2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05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2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3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1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649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07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179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46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94E65-E5B2-90C0-793E-F9871529E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93DCC9-89D3-B1D5-EF9B-91C96CB6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7E582B-4BFF-60AA-3B76-E0A6A76F2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DE5205-0FC5-E750-7570-66169B689B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947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1.wdp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12" Type="http://schemas.openxmlformats.org/officeDocument/2006/relationships/image" Target="../media/image30.png"/><Relationship Id="rId2" Type="http://schemas.openxmlformats.org/officeDocument/2006/relationships/image" Target="../media/image24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9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microsoft.com/office/2007/relationships/hdphoto" Target="../media/hdphoto3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3.png"/><Relationship Id="rId12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70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5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70.png"/><Relationship Id="rId5" Type="http://schemas.openxmlformats.org/officeDocument/2006/relationships/image" Target="../media/image67.png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7B7331C5-D707-4D75-BAF5-164A1B2F901B}"/>
              </a:ext>
            </a:extLst>
          </p:cNvPr>
          <p:cNvSpPr/>
          <p:nvPr/>
        </p:nvSpPr>
        <p:spPr>
          <a:xfrm>
            <a:off x="3454399" y="-5146"/>
            <a:ext cx="873760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5A2B20D2-72EA-4D2F-BD2A-424E0C3C1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31" y="2013565"/>
            <a:ext cx="3146183" cy="78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CAF278-7E48-4E33-8EF1-33A2B6F37BCC}"/>
              </a:ext>
            </a:extLst>
          </p:cNvPr>
          <p:cNvSpPr txBox="1"/>
          <p:nvPr/>
        </p:nvSpPr>
        <p:spPr>
          <a:xfrm>
            <a:off x="0" y="2955539"/>
            <a:ext cx="4499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  <a:b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40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40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5AC979-5446-4C5A-89C2-E683ECD8B537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</p:spTree>
    <p:extLst>
      <p:ext uri="{BB962C8B-B14F-4D97-AF65-F5344CB8AC3E}">
        <p14:creationId xmlns:p14="http://schemas.microsoft.com/office/powerpoint/2010/main" val="378006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등장하는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BDBB8B-5113-4624-8CC6-75D335B6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759" y="1497701"/>
            <a:ext cx="7434482" cy="3668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700" y="5360299"/>
            <a:ext cx="10348888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거의 모든 기존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관문만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등장하는 콘텐츠와 관문은 랜덤입니다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AA7F75F-84E5-40C0-BAE5-2B218619BE49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3A5E8-2F5B-445E-B821-7B8CC7177B7A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89D2A-2D42-4CB5-80D4-27968C9D0CF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4357603" cy="244897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067300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4129961"/>
            <a:ext cx="4357604" cy="24912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5067300" y="4129961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25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5067300" y="146580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조율의 서를 설정 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통해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입장이 불가능한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340794-7055-8215-F0F0-168D7428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993" y="3376719"/>
            <a:ext cx="3565174" cy="30680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E243C8-3CA1-1DFF-E5DF-A5C6B4F15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357468" y="4742976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CFD74-B3E4-86A3-AD6A-728F3A78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2817197" y="4742976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7FF306-8486-7EBF-41B1-8E0DDEEF9181}"/>
              </a:ext>
            </a:extLst>
          </p:cNvPr>
          <p:cNvSpPr txBox="1"/>
          <p:nvPr/>
        </p:nvSpPr>
        <p:spPr>
          <a:xfrm>
            <a:off x="266699" y="4304457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88FB263-82E3-0CD4-CA47-EFDA400DC23E}"/>
              </a:ext>
            </a:extLst>
          </p:cNvPr>
          <p:cNvSpPr/>
          <p:nvPr/>
        </p:nvSpPr>
        <p:spPr>
          <a:xfrm rot="16200000">
            <a:off x="2454690" y="4794888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D9C83-1D09-3C86-0015-70C07F57CB12}"/>
              </a:ext>
            </a:extLst>
          </p:cNvPr>
          <p:cNvSpPr txBox="1"/>
          <p:nvPr/>
        </p:nvSpPr>
        <p:spPr>
          <a:xfrm>
            <a:off x="837850" y="5143086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809C9-1BCB-21A6-4BC0-578EC6F9F78F}"/>
              </a:ext>
            </a:extLst>
          </p:cNvPr>
          <p:cNvSpPr txBox="1"/>
          <p:nvPr/>
        </p:nvSpPr>
        <p:spPr>
          <a:xfrm>
            <a:off x="3297579" y="5143086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6F1D02-5922-13D2-534E-9BD13B0C22C0}"/>
              </a:ext>
            </a:extLst>
          </p:cNvPr>
          <p:cNvSpPr/>
          <p:nvPr/>
        </p:nvSpPr>
        <p:spPr>
          <a:xfrm>
            <a:off x="266698" y="1386600"/>
            <a:ext cx="4399281" cy="259819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34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500437-B9B6-4E79-B91D-C2E9A3C75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545566"/>
              </p:ext>
            </p:extLst>
          </p:nvPr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FA384D-51CC-CC1B-5785-72A77BFB265B}"/>
              </a:ext>
            </a:extLst>
          </p:cNvPr>
          <p:cNvSpPr txBox="1"/>
          <p:nvPr/>
        </p:nvSpPr>
        <p:spPr>
          <a:xfrm>
            <a:off x="6515100" y="3648042"/>
            <a:ext cx="52197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서로 적용된다고 명시하기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F77FF-E9E5-7DF3-1395-97F5E44464CC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경고 단색으로 채워진">
            <a:extLst>
              <a:ext uri="{FF2B5EF4-FFF2-40B4-BE49-F238E27FC236}">
                <a16:creationId xmlns:a16="http://schemas.microsoft.com/office/drawing/2014/main" id="{A8E0C339-127B-DD2A-188A-8A9EC7AD0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2345" y="119920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4986020" y="272564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래픽 1" descr="경고 단색으로 채워진">
            <a:extLst>
              <a:ext uri="{FF2B5EF4-FFF2-40B4-BE49-F238E27FC236}">
                <a16:creationId xmlns:a16="http://schemas.microsoft.com/office/drawing/2014/main" id="{4E50B6C1-460B-6BB7-47A5-94105A5C5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985" y="184359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53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  <p:pic>
        <p:nvPicPr>
          <p:cNvPr id="3" name="그래픽 2" descr="경고 단색으로 채워진">
            <a:extLst>
              <a:ext uri="{FF2B5EF4-FFF2-40B4-BE49-F238E27FC236}">
                <a16:creationId xmlns:a16="http://schemas.microsoft.com/office/drawing/2014/main" id="{1C4B4696-B58D-281F-7DA4-C4ED5F570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985" y="184359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AD9C47-0C04-C2D3-1A25-F5CF8E950503}"/>
              </a:ext>
            </a:extLst>
          </p:cNvPr>
          <p:cNvSpPr txBox="1"/>
          <p:nvPr/>
        </p:nvSpPr>
        <p:spPr>
          <a:xfrm>
            <a:off x="266699" y="1465803"/>
            <a:ext cx="11305541" cy="5184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서포터가 반드시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명씩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반드시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명으로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매칭되지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경우는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딜러 포지션으로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역시 동일하게 적용되어 딜러 포지션으로 배정될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E289D0C-2709-0A7C-8326-5AE7DF63A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797155"/>
              </p:ext>
            </p:extLst>
          </p:nvPr>
        </p:nvGraphicFramePr>
        <p:xfrm>
          <a:off x="828040" y="3908583"/>
          <a:ext cx="669036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68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943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94383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off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on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329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7C18D41-5710-E2E4-8239-46C25D486851}"/>
              </a:ext>
            </a:extLst>
          </p:cNvPr>
          <p:cNvSpPr/>
          <p:nvPr/>
        </p:nvSpPr>
        <p:spPr>
          <a:xfrm>
            <a:off x="1117342" y="4776120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BE4998F-089B-5CE2-AA95-55ADE7B90A9F}"/>
              </a:ext>
            </a:extLst>
          </p:cNvPr>
          <p:cNvSpPr/>
          <p:nvPr/>
        </p:nvSpPr>
        <p:spPr>
          <a:xfrm>
            <a:off x="1117342" y="283884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7CC79CB-E1EA-E68D-8056-3CD3D1DE5AAB}"/>
              </a:ext>
            </a:extLst>
          </p:cNvPr>
          <p:cNvSpPr/>
          <p:nvPr/>
        </p:nvSpPr>
        <p:spPr>
          <a:xfrm>
            <a:off x="8746153" y="5176225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EE0CB7-6689-B9F4-E42A-A8EC8555E1E6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8167614" y="3691602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7F2E7225-95CE-374E-B27F-4466AF0283D7}"/>
              </a:ext>
            </a:extLst>
          </p:cNvPr>
          <p:cNvSpPr/>
          <p:nvPr/>
        </p:nvSpPr>
        <p:spPr>
          <a:xfrm>
            <a:off x="8746158" y="2075936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45E330E-AB0F-2E20-61E6-6D85B1C180B8}"/>
              </a:ext>
            </a:extLst>
          </p:cNvPr>
          <p:cNvSpPr/>
          <p:nvPr/>
        </p:nvSpPr>
        <p:spPr>
          <a:xfrm>
            <a:off x="8746155" y="233364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D26751E9-58B2-B8CD-1A12-B512D6CFDDEE}"/>
              </a:ext>
            </a:extLst>
          </p:cNvPr>
          <p:cNvCxnSpPr>
            <a:cxnSpLocks/>
            <a:stCxn id="18" idx="1"/>
            <a:endCxn id="29" idx="0"/>
          </p:cNvCxnSpPr>
          <p:nvPr/>
        </p:nvCxnSpPr>
        <p:spPr>
          <a:xfrm rot="10800000" flipV="1">
            <a:off x="7301411" y="2533699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B5D22D0-6A61-C1E6-DB5F-510F7AD9A2DC}"/>
              </a:ext>
            </a:extLst>
          </p:cNvPr>
          <p:cNvSpPr/>
          <p:nvPr/>
        </p:nvSpPr>
        <p:spPr>
          <a:xfrm>
            <a:off x="8746163" y="323895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A807EF6-8B19-B557-353A-DBB4D0A1F9E7}"/>
              </a:ext>
            </a:extLst>
          </p:cNvPr>
          <p:cNvSpPr/>
          <p:nvPr/>
        </p:nvSpPr>
        <p:spPr>
          <a:xfrm>
            <a:off x="8746160" y="349666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A6CF3E3-BF79-122C-250B-1BA40151EA9C}"/>
              </a:ext>
            </a:extLst>
          </p:cNvPr>
          <p:cNvSpPr/>
          <p:nvPr/>
        </p:nvSpPr>
        <p:spPr>
          <a:xfrm>
            <a:off x="8746157" y="136581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D5DCBBB-DD2C-C536-C82D-EA0BB9B48EDD}"/>
              </a:ext>
            </a:extLst>
          </p:cNvPr>
          <p:cNvCxnSpPr>
            <a:cxnSpLocks/>
            <a:stCxn id="26" idx="2"/>
            <a:endCxn id="17" idx="0"/>
          </p:cNvCxnSpPr>
          <p:nvPr/>
        </p:nvCxnSpPr>
        <p:spPr>
          <a:xfrm>
            <a:off x="9612361" y="1765924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111656-B14E-C7D8-AE9E-9AC3BE897D78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>
            <a:off x="9612361" y="2981240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609835D-0867-3E29-B3A3-22CE2E3C4361}"/>
              </a:ext>
            </a:extLst>
          </p:cNvPr>
          <p:cNvSpPr/>
          <p:nvPr/>
        </p:nvSpPr>
        <p:spPr>
          <a:xfrm>
            <a:off x="6435206" y="349154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3413A5F-AFE6-EFC0-865B-DBE727B420D0}"/>
              </a:ext>
            </a:extLst>
          </p:cNvPr>
          <p:cNvSpPr/>
          <p:nvPr/>
        </p:nvSpPr>
        <p:spPr>
          <a:xfrm>
            <a:off x="8167614" y="344386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EBD65A6-46F5-63AB-5677-28B9A0C442B7}"/>
              </a:ext>
            </a:extLst>
          </p:cNvPr>
          <p:cNvSpPr/>
          <p:nvPr/>
        </p:nvSpPr>
        <p:spPr>
          <a:xfrm>
            <a:off x="8167614" y="23001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3A91CDA-07D6-1DD3-EE09-AE731EA2562B}"/>
              </a:ext>
            </a:extLst>
          </p:cNvPr>
          <p:cNvSpPr/>
          <p:nvPr/>
        </p:nvSpPr>
        <p:spPr>
          <a:xfrm>
            <a:off x="9697705" y="299121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E55050F-F040-ADFD-5ACC-1F8BD096FD72}"/>
              </a:ext>
            </a:extLst>
          </p:cNvPr>
          <p:cNvSpPr/>
          <p:nvPr/>
        </p:nvSpPr>
        <p:spPr>
          <a:xfrm>
            <a:off x="9697705" y="411091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420BDC1-0F49-829D-3427-5EF7FA1C0216}"/>
              </a:ext>
            </a:extLst>
          </p:cNvPr>
          <p:cNvSpPr/>
          <p:nvPr/>
        </p:nvSpPr>
        <p:spPr>
          <a:xfrm>
            <a:off x="8746153" y="4454266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78F13E-591B-9BF6-DDC6-412049A50215}"/>
              </a:ext>
            </a:extLst>
          </p:cNvPr>
          <p:cNvCxnSpPr>
            <a:cxnSpLocks/>
            <a:stCxn id="24" idx="2"/>
            <a:endCxn id="34" idx="0"/>
          </p:cNvCxnSpPr>
          <p:nvPr/>
        </p:nvCxnSpPr>
        <p:spPr>
          <a:xfrm flipH="1">
            <a:off x="9612357" y="4144254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A98DCE-C7D4-ACA1-F7F7-6067273E84B7}"/>
              </a:ext>
            </a:extLst>
          </p:cNvPr>
          <p:cNvCxnSpPr>
            <a:cxnSpLocks/>
            <a:stCxn id="34" idx="2"/>
            <a:endCxn id="13" idx="0"/>
          </p:cNvCxnSpPr>
          <p:nvPr/>
        </p:nvCxnSpPr>
        <p:spPr>
          <a:xfrm flipH="1">
            <a:off x="9612356" y="4854371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DD5380-9146-FB51-C5E0-B97ACDFFAF91}"/>
              </a:ext>
            </a:extLst>
          </p:cNvPr>
          <p:cNvSpPr/>
          <p:nvPr/>
        </p:nvSpPr>
        <p:spPr>
          <a:xfrm>
            <a:off x="1117342" y="3481573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144728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006444" y="346994"/>
            <a:ext cx="3994139" cy="58539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AA7F75F-84E5-40C0-BAE5-2B218619BE49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3A5E8-2F5B-445E-B821-7B8CC7177B7A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89D2A-2D42-4CB5-80D4-27968C9D0CF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079C7-8768-4B3B-A250-12682F6A7FA0}"/>
              </a:ext>
            </a:extLst>
          </p:cNvPr>
          <p:cNvSpPr txBox="1"/>
          <p:nvPr/>
        </p:nvSpPr>
        <p:spPr>
          <a:xfrm>
            <a:off x="7877165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33E47-B69D-F3B2-9F71-3DF43447E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4CFA75B-002C-A852-0534-84AF6C4F681D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92EC75-BE0A-C66C-42A0-B664EF3093A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B7A335-4C5E-24DA-E4B5-BAD24AA1FC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4077E-1565-2E0E-3E3B-C07F4DA674E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031C7B-1715-7685-018B-FE3301100F5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A6CBBCB-6C17-0D65-F45F-40DDFEE42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846729-C48A-17A2-5D94-7FE5DAF38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FD443F6-14A5-1B15-1B88-513AA12845D0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9513A88-B075-BC6D-D26F-E621D89B1FA8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6E832-AFE0-2C2F-9865-C77E8264FED2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028A6FE4-D0A8-75D6-8958-C1F7A138924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4C5FBC-58AF-61E3-5F98-387134F8BA83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F412F9B7-4CF7-5BFB-EACF-F6E70D94749A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F1925B-E8A9-B19B-4B39-7A12EC621B16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3ED80162-F36D-4DDC-ABDD-82B159DC0755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E6F5FA-F51D-1F45-E93C-ADFC6E7D6062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ADDFA251-82CB-572D-753F-33BF93ACCF3A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B78D45A-0D77-66A5-A81A-8E4898CBA3FF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2A6484-0C98-1523-ABBE-D72B051D3635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7E873C3-9C50-FC0C-3E0B-82DED0B3343B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에브니</a:t>
            </a:r>
            <a:r>
              <a:rPr lang="ko-KR" altLang="en-US" dirty="0"/>
              <a:t> 큐브 입장 장소에</a:t>
            </a:r>
            <a:br>
              <a:rPr lang="en-US" altLang="ko-KR" dirty="0"/>
            </a:br>
            <a:r>
              <a:rPr lang="ko-KR" altLang="en-US" dirty="0"/>
              <a:t>정비소 대충 붙여 놓은 듯한 이미지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3F279B1-59FA-B4B5-BE56-476F5FBB7368}"/>
              </a:ext>
            </a:extLst>
          </p:cNvPr>
          <p:cNvSpPr txBox="1"/>
          <p:nvPr/>
        </p:nvSpPr>
        <p:spPr>
          <a:xfrm>
            <a:off x="5067298" y="3200718"/>
            <a:ext cx="615230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등장할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일종의 로비 공간으로 작은 면적이며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특별히 이동 할 이유도 이동 할 곳도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FC1DE0E-59F0-672D-6F2A-36AE3B8FB18E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B0ABA11-8C99-8136-2151-99507DA2CF52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247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486C0376-2396-A967-355A-78581BB7A277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1C887A3A-55BA-A89C-A72B-D2FF22A9C7EA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169EB71B-81D6-BB9F-3992-1B1BCC6BDB9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5AC47-7FC1-A3E8-CE8A-5BDC3B7FFAB4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9A7FE435-05E7-9482-A7AD-BEFD2987BAE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0FE04D-8E98-5EE4-A252-98ADEA960D8F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E679793E-792E-1A9C-F5A3-475F56463CA3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97EF94-68B4-27D2-FAAD-CCB44C5AA570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0BB15503-9F67-960A-BDDB-83C43EDC6151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3BD4BA-0CD7-F7F9-B396-E244F72B90D5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FDF991B1-DCA8-58BA-A93F-8DCAAA296900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E98DBA-7681-389F-AEDF-521800B6E03C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C6CE1A7-9864-4201-E37E-646551A9483A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5067299" y="3203976"/>
            <a:ext cx="7005639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열린 상태에서도 채팅을 통해 의사소통을 나눌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 투표하지 않으면 기권으로 간주합니다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후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37C064-18EC-73D1-173A-53F481FC616E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제외 콘텐츠 투표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AE9526-478F-94C6-0662-814A264AAB2F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BFFDBB-3F52-3DC0-E7B5-2A0C5E4F701E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597EB-724D-3CE0-F94E-2DE38D193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783EADFF-0D48-7FBC-C7D3-12DAC98502EB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47ED157-3541-4D45-851A-3DE1F0DEEF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0BE113-B13B-E894-36FA-CF8D20CEEF2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A9E62-45D7-8B42-D427-3365699B412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A78DC8-7EA3-857F-AF99-2C81C80CED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6669BEF-FE1A-41CF-620A-FB1BC4B79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0657FE-6199-DE6D-D40E-EB5FD35303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22D20CD1-9775-E3C3-100B-A64C61283E6F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0F899EAE-49B4-B422-777D-DF590926DC12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93A9664-DB57-C4F9-9DE5-6E4BFA0F055D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DA6C7894-C624-8EE8-D638-20059634E45A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20B51C-C115-E929-A61B-62903AED50B5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A20E3B6B-76CD-4ED7-8C9F-93E13CA6432E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057AC82-2E54-467C-79BA-A4DCCA51F949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29CF89D4-69E0-5521-85BC-1E8B4146FAC8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67CE7B7-DA25-A883-056F-456239F3BCCD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1AEBCD-97EE-F9FD-CDA0-34B64969E916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6C6CE6-5511-DF4B-689C-E0B5BF4FA233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제외 콘텐츠 투표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47AADC-AEC2-EC88-8ED8-99EA570DAC53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16C1F2-CB2B-9D2E-4ABE-AFBA807957EB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47AE93-0960-D500-6A6B-560F313A0958}"/>
              </a:ext>
            </a:extLst>
          </p:cNvPr>
          <p:cNvSpPr txBox="1"/>
          <p:nvPr/>
        </p:nvSpPr>
        <p:spPr>
          <a:xfrm>
            <a:off x="5067298" y="3207234"/>
            <a:ext cx="7124702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콘텐츠를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개씩 제외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제외된 콘텐츠가 중복될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각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제외된 콘텐츠를 보여준 뒤에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닫히고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66F4A627-208E-56DB-C8E7-5A191AA6C30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E6AB5-DA33-BE52-0182-F63DAF424A6D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748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10D0CB47-CD63-5933-C2F9-1D6D3397A06D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25C7D779-2470-3E1A-EFEE-4A453DA024D8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1EB805B3-126F-1BE7-87B3-9CB041326CF3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4AD08-2E44-7C6C-2D40-75B0F98FA355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0963B1A-8EBB-DF6B-2A24-7F6FAEA3359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7375350-A236-72A6-9630-C5CC96F48F2F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26707E2A-1AA6-9E91-5B51-D363028B3265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4CB986-C881-B3A7-A6F2-384A257B16A7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BE5DC2E6-25E9-E878-A03C-209CC8C444C8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0445A3-9113-1257-A0D9-B2999524D2E2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C27D0640-EAE6-01A6-1E59-071F20C35747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142F25-C0F3-BE2F-98BE-8E41384F9545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1CD39A-3667-E0EC-DEFF-D213E642F5A1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특수 효과 선택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5067299" y="3212410"/>
            <a:ext cx="685800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투표가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특수 효과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파티원과 중복되는 특수 효과는 선택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내에 선택하지 않으면 남은 특수 효과중에서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4267B3-76D4-8D6A-A722-F5C8E032B3C1}"/>
              </a:ext>
            </a:extLst>
          </p:cNvPr>
          <p:cNvSpPr txBox="1"/>
          <p:nvPr/>
        </p:nvSpPr>
        <p:spPr>
          <a:xfrm>
            <a:off x="7387947" y="4933891"/>
            <a:ext cx="4325623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있던 큐브 버프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재활용해주면 될 듯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안전빵으로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</a:t>
            </a:r>
            <a:r>
              <a:rPr lang="ko-KR" altLang="en-US" sz="14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버프효과를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고를 수도 있지만</a:t>
            </a:r>
            <a:b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하이리스크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하이리턴으로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디버프효과를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고를 수도 있음</a:t>
            </a:r>
            <a:b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물론 버프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디버프라고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분류하지는 않음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큐브의 버프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말하는 거임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BCF7E598-D451-DDA7-FBE8-C4D611810F1F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1AC95A1-0216-34FE-DD7B-8BAE634FA667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E702717-1D8C-634D-8508-642F0CC6A83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0C6B8-D49C-51D1-35D7-260D4A920D9E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D85F20C-B74B-449B-5208-B387C7317F1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07C850-25B7-AF80-1CDC-5AAF0017DF4B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B9E0C1C4-8016-63BC-E2CC-12E456AC0F86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9ECE5C-F326-1556-C22B-9C2F8274F73A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908CC144-C656-A683-6DCE-6629B994ADD9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922E75-4E95-BDA4-05FA-FE92387CACC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1BFAE249-F5D7-B856-2486-701937E7DF17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33B8F4-BE94-5157-E191-14326AA316E5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52DC900-60FA-E40F-8AEC-8D2874B401B0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콘텐츠 시작 한 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9A8A08-0338-3AA1-2E51-FD4874E5CBDA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387CB8-B2A4-A990-E8A1-FF95785D18F4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5067299" y="3211988"/>
            <a:ext cx="673862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 선택되어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파티의 콘텐츠 진행률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파티의 점수 상황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9EC90FC0-452E-93E0-84DB-BB61016D98A0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C54CD96D-7D07-5855-04A2-5EFA2D535006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8DBBEE57-BE4F-0570-456A-640116DCA951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F2D74-1FAE-FC43-B708-24E0DEC755B4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7633AF1-5F22-3A10-EC0D-4BA6FA68A63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8E2207-163B-E504-C82B-F008BFB7FD7C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1A455911-A718-D17D-A01D-0F6D29C33E4B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F4B2BD-0028-B09C-13F0-AEB1154C0935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A00C9704-C1D6-F1F1-EAEB-4477B42FC521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716C68-AAB5-96B7-7508-D8B9236E426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9F99BE42-B3D8-CA4A-92F4-9073CBC21FBB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CFBAB3-51E9-02C2-0A73-3750C02F596D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278B13-29C5-8D9D-3F1A-E85CE848256A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700D95-52C5-92DE-4B47-3EE94A8E0161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에브니</a:t>
            </a:r>
            <a:r>
              <a:rPr lang="ko-KR" altLang="en-US" dirty="0"/>
              <a:t> 큐브 입장 장소에</a:t>
            </a:r>
            <a:br>
              <a:rPr lang="en-US" altLang="ko-KR" dirty="0"/>
            </a:br>
            <a:r>
              <a:rPr lang="ko-KR" altLang="en-US" dirty="0"/>
              <a:t>정비소 대충 붙여 놓은 듯한 이미지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E37B8F-4C34-3BC8-C0C8-19F67570AB04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6DD6D-1EC7-6C0F-EAF1-B70F0A2E32DA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5067299" y="3211988"/>
            <a:ext cx="673862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라운드의 목표를 달성하면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파티가 라운드를 진행중인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파티의 종료를 기다립니다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5FCE0-F277-430E-4348-728017EA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6892855-E932-BDB8-2F5D-C655CA30CA75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4E0202-2EDB-9A6E-53F0-EAEE9E1AB6F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D12D53-E5DD-AA7A-5172-9229EB0D1BD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AA0A7-9122-89EF-CB13-8A93D7C3A20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CEE0CB-0854-8731-B861-83EC3CE3CD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EECC886-6524-4C4A-B571-DFF169EEC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6E5D4E-1011-E0B2-68D5-02484CA57D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F600BF4C-9086-4A6B-9E63-CF8DB3CCDC38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11FCAAD-B053-C3B5-63BB-465A401947F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B617F-960E-9D74-6C90-F72A925DE4A1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D32E5D6D-C685-465C-C4FD-B1985B5435F3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C63356-FE58-FF37-3F08-1CCDF387EB71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45F80944-CCAB-D209-7564-10585D9B87FD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D95567-19E5-CF76-82D6-76F1BCFC7612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46F3D39E-26A0-D208-4067-FA071BF5CEB3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CE1204-D41B-9D57-6A22-98734B4F74AF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69B1D6B6-81E4-F47E-3531-5FB2D84F392D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995DC0-7EF7-CBA7-BA3F-8DF8EF6DE9FD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5FE49DC-A9F4-5007-997D-0147140ACDA5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라운드 결과 보여주는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EA5EC-9D9B-7A27-B3FB-853CDD07229A}"/>
              </a:ext>
            </a:extLst>
          </p:cNvPr>
          <p:cNvSpPr txBox="1"/>
          <p:nvPr/>
        </p:nvSpPr>
        <p:spPr>
          <a:xfrm>
            <a:off x="5067299" y="3211988"/>
            <a:ext cx="673862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라운드가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목표를 먼저 달성한 파티가 해당 라운드를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다음과 같이 작용합니다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9A958B4-C1A0-7843-08AE-765604E7D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902549"/>
              </p:ext>
            </p:extLst>
          </p:nvPr>
        </p:nvGraphicFramePr>
        <p:xfrm>
          <a:off x="5437992" y="5129040"/>
          <a:ext cx="6487308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596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781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89649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02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ECD880C0-8424-E9A0-99F5-55C93F79DFD1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81C1AE86-46B7-E83D-D064-1D43A7A182AF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A4D0C05-7F4C-B83A-54BB-148E318C6654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E8191-A891-CB94-B896-7C48239143BC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82EE1538-E51B-2FFA-3374-9E61724C18D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B7FCC9-A3DE-E4A2-1C52-19DCF554D392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92A02EB8-FA91-B402-64C8-16725C92CA03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8AC683-3575-BDD6-8014-8FC24C0CC38A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49D9B5FF-6190-71D3-FB8C-7DEA841F892C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4BB5C8-EE6D-8D37-1495-493602DC21F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4715AC73-78F1-894D-BF0E-5165DEA4644A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71D86C-6D19-8406-3267-927498CE631C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9DF8D1-52EC-523A-4942-81D043C03923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</a:t>
            </a:r>
            <a:r>
              <a:rPr lang="ko-KR" altLang="en-US" dirty="0" err="1"/>
              <a:t>비브린</a:t>
            </a:r>
            <a:r>
              <a:rPr lang="ko-KR" altLang="en-US" dirty="0"/>
              <a:t> 큐브 결과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5067299" y="3211988"/>
            <a:ext cx="673862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나갈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695746" y="138452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695737" y="4745911"/>
            <a:ext cx="2" cy="1428133"/>
          </a:xfrm>
          <a:prstGeom prst="bentConnector3">
            <a:avLst>
              <a:gd name="adj1" fmla="val 1143010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1561940" y="5196747"/>
            <a:ext cx="2" cy="18857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1647281" y="5070806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266699" y="4480624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FA29D76-2732-E270-BEF5-BF50189226AD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1561940" y="5785422"/>
            <a:ext cx="1" cy="18857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695739" y="196590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695739" y="254729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695739" y="312867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695739" y="37100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695739" y="42914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695739" y="45458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승리 파티가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695736" y="538531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695737" y="5973992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 flipH="1">
            <a:off x="1561942" y="4110164"/>
            <a:ext cx="1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1561943" y="3528780"/>
            <a:ext cx="0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1561943" y="2947396"/>
            <a:ext cx="0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1561943" y="2366012"/>
            <a:ext cx="0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1561943" y="1784628"/>
            <a:ext cx="7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5067299" y="204510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활성화된 콘텐츠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5067299" y="31774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전용 로딩 화면 출력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5067299" y="258957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2881519" y="196175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5067299" y="376534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및 플레이 처리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9648700-8D8B-49D3-B6D9-F7FD9E413E82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B2E5B939-280B-46FD-AAF7-82BDB706C817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3D80D725-DA42-4503-8917-412086CEEBA8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241DE43E-ACB8-4AD6-9196-55979599383C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6F24497-C602-4E11-AE3F-448EC31DB7A8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696049C-979A-4AE6-971A-E4C5B94343A7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8224DD-D034-4526-892A-C86D3CBCEACC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4D87F-FC2C-4D63-A3C0-E11343FC96BE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90281D-A8A4-4450-8F52-B3BC13376BFE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CCBAC-7AB2-016F-17DB-AFB6C383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B910E8-10EB-A454-90D7-A7859E7822D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6C101A-7CFB-37F2-85E0-1BAFEBA45C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B6C62-357C-DBD2-BF1E-CA000EE9887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112E48-1FD6-4072-4DA8-26E8FFEF49C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C48D0C-317C-ABC8-87BA-78CBD5DFF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AC4049-7EFC-11F9-575A-9EC77D180C1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AD8C4-F896-9609-8C31-C1B0AEAC5E55}"/>
              </a:ext>
            </a:extLst>
          </p:cNvPr>
          <p:cNvSpPr txBox="1"/>
          <p:nvPr/>
        </p:nvSpPr>
        <p:spPr>
          <a:xfrm>
            <a:off x="266699" y="1465803"/>
            <a:ext cx="116586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일종의 로비 공간으로 작은 면적이며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특별히 이동 할 이유도 이동 할 곳도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</p:spTree>
    <p:extLst>
      <p:ext uri="{BB962C8B-B14F-4D97-AF65-F5344CB8AC3E}">
        <p14:creationId xmlns:p14="http://schemas.microsoft.com/office/powerpoint/2010/main" val="1216718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964200-4B69-D15E-2407-5885648BB55B}"/>
              </a:ext>
            </a:extLst>
          </p:cNvPr>
          <p:cNvSpPr txBox="1"/>
          <p:nvPr/>
        </p:nvSpPr>
        <p:spPr>
          <a:xfrm>
            <a:off x="1734163" y="3429000"/>
            <a:ext cx="685800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화면으로 넘어가며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화면에서 다양한 정보를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콘텐츠와 제외된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 이름과 이미지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점수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플레이어 직업과 닉네임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62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8EA4B-5C2F-4B1E-A366-9B75144BD519}"/>
              </a:ext>
            </a:extLst>
          </p:cNvPr>
          <p:cNvSpPr txBox="1"/>
          <p:nvPr/>
        </p:nvSpPr>
        <p:spPr>
          <a:xfrm>
            <a:off x="1998665" y="1905506"/>
            <a:ext cx="8194669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창고</a:t>
            </a:r>
            <a:br>
              <a:rPr lang="en-US" altLang="ko-KR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아래 슬라이드</a:t>
            </a:r>
            <a:endParaRPr lang="en-US" altLang="ko-KR" sz="96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36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266699" y="1658147"/>
            <a:ext cx="6152301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 필요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현재 상황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프로그레스바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형태의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제공해줘야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할듯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이런 느낌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608B46-DFB8-538F-6472-0A7966816E2A}"/>
              </a:ext>
            </a:extLst>
          </p:cNvPr>
          <p:cNvCxnSpPr>
            <a:cxnSpLocks/>
          </p:cNvCxnSpPr>
          <p:nvPr/>
        </p:nvCxnSpPr>
        <p:spPr>
          <a:xfrm flipH="1">
            <a:off x="796200" y="2774171"/>
            <a:ext cx="50933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E9F7133-4922-EF7D-1379-1E06CC8E22AB}"/>
              </a:ext>
            </a:extLst>
          </p:cNvPr>
          <p:cNvSpPr/>
          <p:nvPr/>
        </p:nvSpPr>
        <p:spPr>
          <a:xfrm>
            <a:off x="1162624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AA75-6E39-5CBD-E2E5-068481DDA9B7}"/>
              </a:ext>
            </a:extLst>
          </p:cNvPr>
          <p:cNvSpPr txBox="1"/>
          <p:nvPr/>
        </p:nvSpPr>
        <p:spPr>
          <a:xfrm>
            <a:off x="796200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95B3119-1D45-D235-FB60-21F183700D0C}"/>
              </a:ext>
            </a:extLst>
          </p:cNvPr>
          <p:cNvSpPr/>
          <p:nvPr/>
        </p:nvSpPr>
        <p:spPr>
          <a:xfrm>
            <a:off x="222495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AF8A2-1019-E05A-DF18-18033E393E00}"/>
              </a:ext>
            </a:extLst>
          </p:cNvPr>
          <p:cNvSpPr txBox="1"/>
          <p:nvPr/>
        </p:nvSpPr>
        <p:spPr>
          <a:xfrm>
            <a:off x="1858527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9A0C314-AAE3-55C4-1591-1DB9C73CA6CB}"/>
              </a:ext>
            </a:extLst>
          </p:cNvPr>
          <p:cNvSpPr/>
          <p:nvPr/>
        </p:nvSpPr>
        <p:spPr>
          <a:xfrm>
            <a:off x="321461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808F1-057E-4AF3-F6AE-606EA9145B1E}"/>
              </a:ext>
            </a:extLst>
          </p:cNvPr>
          <p:cNvSpPr txBox="1"/>
          <p:nvPr/>
        </p:nvSpPr>
        <p:spPr>
          <a:xfrm>
            <a:off x="284818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C323BE-A12B-E4E4-687B-28AAE8E35279}"/>
              </a:ext>
            </a:extLst>
          </p:cNvPr>
          <p:cNvSpPr/>
          <p:nvPr/>
        </p:nvSpPr>
        <p:spPr>
          <a:xfrm>
            <a:off x="416828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FF0AD-003A-E162-4D09-CA1994E5A17F}"/>
              </a:ext>
            </a:extLst>
          </p:cNvPr>
          <p:cNvSpPr txBox="1"/>
          <p:nvPr/>
        </p:nvSpPr>
        <p:spPr>
          <a:xfrm>
            <a:off x="380185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C5A6125-6E5D-D959-7EB6-2A76A1353AA2}"/>
              </a:ext>
            </a:extLst>
          </p:cNvPr>
          <p:cNvSpPr/>
          <p:nvPr/>
        </p:nvSpPr>
        <p:spPr>
          <a:xfrm>
            <a:off x="5163077" y="260026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0D88B-514A-4735-3E7A-50A2989E2DE4}"/>
              </a:ext>
            </a:extLst>
          </p:cNvPr>
          <p:cNvSpPr txBox="1"/>
          <p:nvPr/>
        </p:nvSpPr>
        <p:spPr>
          <a:xfrm>
            <a:off x="4796653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B75A05-675E-F07A-8824-B08E436E137B}"/>
              </a:ext>
            </a:extLst>
          </p:cNvPr>
          <p:cNvSpPr txBox="1"/>
          <p:nvPr/>
        </p:nvSpPr>
        <p:spPr>
          <a:xfrm>
            <a:off x="2848187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5D89-C30D-E7F3-9FF9-8800A2A63D71}"/>
              </a:ext>
            </a:extLst>
          </p:cNvPr>
          <p:cNvSpPr txBox="1"/>
          <p:nvPr/>
        </p:nvSpPr>
        <p:spPr>
          <a:xfrm>
            <a:off x="3801857" y="3249587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A4D32-E753-F4DB-7F25-30C2B8ACE12A}"/>
              </a:ext>
            </a:extLst>
          </p:cNvPr>
          <p:cNvSpPr txBox="1"/>
          <p:nvPr/>
        </p:nvSpPr>
        <p:spPr>
          <a:xfrm>
            <a:off x="4796653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4FA27F0-9AFB-856D-7591-521CC48A7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24685"/>
              </p:ext>
            </p:extLst>
          </p:nvPr>
        </p:nvGraphicFramePr>
        <p:xfrm>
          <a:off x="2757193" y="4514053"/>
          <a:ext cx="588767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255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4F30D8-387A-53A9-A64F-58046C336DFE}"/>
              </a:ext>
            </a:extLst>
          </p:cNvPr>
          <p:cNvSpPr txBox="1"/>
          <p:nvPr/>
        </p:nvSpPr>
        <p:spPr>
          <a:xfrm>
            <a:off x="6185267" y="1074109"/>
            <a:ext cx="5887671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클리어한 파티가 해당 라운드를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D09720-7EDA-134C-BADF-5FCFEA089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757171"/>
              </p:ext>
            </p:extLst>
          </p:nvPr>
        </p:nvGraphicFramePr>
        <p:xfrm>
          <a:off x="2186437" y="1296497"/>
          <a:ext cx="6468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0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7359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38279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B6E9F6-6BCE-BAEF-38AE-4F2CE6753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89849"/>
              </p:ext>
            </p:extLst>
          </p:nvPr>
        </p:nvGraphicFramePr>
        <p:xfrm>
          <a:off x="2186437" y="2991541"/>
          <a:ext cx="646808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9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45512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63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있는 경우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639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없는 경우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867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772C66-4D20-D65E-8CD9-5E2C1FB52A77}"/>
              </a:ext>
            </a:extLst>
          </p:cNvPr>
          <p:cNvSpPr/>
          <p:nvPr/>
        </p:nvSpPr>
        <p:spPr>
          <a:xfrm>
            <a:off x="1087120" y="619760"/>
            <a:ext cx="9906000" cy="54457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6D80-7865-E1B4-F25F-632D0689B1DF}"/>
              </a:ext>
            </a:extLst>
          </p:cNvPr>
          <p:cNvSpPr/>
          <p:nvPr/>
        </p:nvSpPr>
        <p:spPr>
          <a:xfrm>
            <a:off x="131064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파티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1A62C-6485-E5A0-C66E-3ABD17DA797A}"/>
              </a:ext>
            </a:extLst>
          </p:cNvPr>
          <p:cNvSpPr/>
          <p:nvPr/>
        </p:nvSpPr>
        <p:spPr>
          <a:xfrm>
            <a:off x="919480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파티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47C25B-467E-4E88-E05C-4403DCC8D130}"/>
              </a:ext>
            </a:extLst>
          </p:cNvPr>
          <p:cNvSpPr/>
          <p:nvPr/>
        </p:nvSpPr>
        <p:spPr>
          <a:xfrm>
            <a:off x="180848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endParaRPr lang="en-US" altLang="ko-KR" dirty="0"/>
          </a:p>
          <a:p>
            <a:pPr algn="ctr"/>
            <a:r>
              <a:rPr lang="en-US" altLang="ko-KR" dirty="0"/>
              <a:t>2R</a:t>
            </a:r>
          </a:p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FB019-8F59-BC88-85A6-3D4D8E6C65A5}"/>
              </a:ext>
            </a:extLst>
          </p:cNvPr>
          <p:cNvSpPr/>
          <p:nvPr/>
        </p:nvSpPr>
        <p:spPr>
          <a:xfrm>
            <a:off x="357632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ko-KR" altLang="en-US" dirty="0"/>
              <a:t>현재 콘텐츠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ABFA97-78BB-3EA8-4B74-0830A5A297E2}"/>
              </a:ext>
            </a:extLst>
          </p:cNvPr>
          <p:cNvSpPr/>
          <p:nvPr/>
        </p:nvSpPr>
        <p:spPr>
          <a:xfrm>
            <a:off x="534416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제외된 건 흑백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095A3-F6AB-B824-993A-B293D1E84AAE}"/>
              </a:ext>
            </a:extLst>
          </p:cNvPr>
          <p:cNvSpPr/>
          <p:nvPr/>
        </p:nvSpPr>
        <p:spPr>
          <a:xfrm>
            <a:off x="711200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1R</a:t>
            </a:r>
            <a:br>
              <a:rPr lang="en-US" altLang="ko-KR" dirty="0"/>
            </a:br>
            <a:r>
              <a:rPr lang="ko-KR" altLang="en-US" dirty="0"/>
              <a:t>승리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7F6E86-BE84-3D01-4494-E2EC6BEA5768}"/>
              </a:ext>
            </a:extLst>
          </p:cNvPr>
          <p:cNvSpPr/>
          <p:nvPr/>
        </p:nvSpPr>
        <p:spPr>
          <a:xfrm>
            <a:off x="887984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14DFE-935A-266F-E45F-845E43ED0D9D}"/>
              </a:ext>
            </a:extLst>
          </p:cNvPr>
          <p:cNvSpPr/>
          <p:nvPr/>
        </p:nvSpPr>
        <p:spPr>
          <a:xfrm>
            <a:off x="3180080" y="1117600"/>
            <a:ext cx="5821680" cy="33731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콘텐츠 이미지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라운드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E30320-CF9C-075E-D6AB-F316B45D0A1D}"/>
              </a:ext>
            </a:extLst>
          </p:cNvPr>
          <p:cNvSpPr/>
          <p:nvPr/>
        </p:nvSpPr>
        <p:spPr>
          <a:xfrm>
            <a:off x="168656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0FB79A-20F2-2085-1D2E-6B7AFC697917}"/>
              </a:ext>
            </a:extLst>
          </p:cNvPr>
          <p:cNvSpPr/>
          <p:nvPr/>
        </p:nvSpPr>
        <p:spPr>
          <a:xfrm>
            <a:off x="965200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20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719402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71565-F9C3-2391-A1DE-5332F0D1A4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857-FCE0-A30E-7FED-B436E713804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E86463-C63B-AFA4-5997-65B5BED7DAF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로고 | 로아 인벤">
            <a:extLst>
              <a:ext uri="{FF2B5EF4-FFF2-40B4-BE49-F238E27FC236}">
                <a16:creationId xmlns:a16="http://schemas.microsoft.com/office/drawing/2014/main" id="{92ADC99E-4A9B-6CCB-A79C-A7FE7556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45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5625647" y="4533814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활성화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5047107" y="377114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5625651" y="215548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5625648" y="241319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설정하였는가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4180904" y="261324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5625656" y="331849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5625647" y="36285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않은가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5625650" y="144536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6491854" y="184546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6491854" y="306078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3314699" y="35710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5047107" y="352341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5047107" y="237972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6577198" y="307076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6577198" y="419045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19" idx="0"/>
          </p:cNvCxnSpPr>
          <p:nvPr/>
        </p:nvCxnSpPr>
        <p:spPr>
          <a:xfrm flipH="1">
            <a:off x="6491850" y="4223798"/>
            <a:ext cx="9" cy="31001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31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2587806" y="4768089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2009267" y="328346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2587811" y="166780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2587808" y="19255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1143064" y="212556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2587816" y="283081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2587813" y="308852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2587810" y="95768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3454014" y="135778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3454014" y="257310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276859" y="308341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2009267" y="303573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2009267" y="18920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3539358" y="25830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3539358" y="370277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ACF44F8-0FC3-459B-8BE3-986662538613}"/>
              </a:ext>
            </a:extLst>
          </p:cNvPr>
          <p:cNvSpPr/>
          <p:nvPr/>
        </p:nvSpPr>
        <p:spPr>
          <a:xfrm>
            <a:off x="2587806" y="4046130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78" idx="0"/>
          </p:cNvCxnSpPr>
          <p:nvPr/>
        </p:nvCxnSpPr>
        <p:spPr>
          <a:xfrm flipH="1">
            <a:off x="3454010" y="3736118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A1F4BBC-7D03-44E1-B3A4-3759EEFE70D1}"/>
              </a:ext>
            </a:extLst>
          </p:cNvPr>
          <p:cNvCxnSpPr>
            <a:cxnSpLocks/>
            <a:stCxn id="78" idx="2"/>
            <a:endCxn id="19" idx="0"/>
          </p:cNvCxnSpPr>
          <p:nvPr/>
        </p:nvCxnSpPr>
        <p:spPr>
          <a:xfrm flipH="1">
            <a:off x="3454009" y="4446235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D4E545-B21F-25F7-C308-C70485575636}"/>
              </a:ext>
            </a:extLst>
          </p:cNvPr>
          <p:cNvSpPr/>
          <p:nvPr/>
        </p:nvSpPr>
        <p:spPr>
          <a:xfrm>
            <a:off x="4527472" y="4046129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전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0D2E89-5936-BC86-EA1F-46C6FCFC7929}"/>
              </a:ext>
            </a:extLst>
          </p:cNvPr>
          <p:cNvSpPr/>
          <p:nvPr/>
        </p:nvSpPr>
        <p:spPr>
          <a:xfrm>
            <a:off x="4527472" y="3088346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가능</a:t>
            </a:r>
          </a:p>
        </p:txBody>
      </p:sp>
    </p:spTree>
    <p:extLst>
      <p:ext uri="{BB962C8B-B14F-4D97-AF65-F5344CB8AC3E}">
        <p14:creationId xmlns:p14="http://schemas.microsoft.com/office/powerpoint/2010/main" val="329763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332272"/>
            <a:ext cx="10348888" cy="41934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FC5C178-3FC2-4D78-AACE-50A428C82ED9}"/>
              </a:ext>
            </a:extLst>
          </p:cNvPr>
          <p:cNvSpPr>
            <a:spLocks noChangeAspect="1"/>
          </p:cNvSpPr>
          <p:nvPr/>
        </p:nvSpPr>
        <p:spPr>
          <a:xfrm>
            <a:off x="2645571" y="1101826"/>
            <a:ext cx="5810249" cy="4330494"/>
          </a:xfrm>
          <a:prstGeom prst="roundRect">
            <a:avLst>
              <a:gd name="adj" fmla="val 0"/>
            </a:avLst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0103" y="524226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2715490" y="5525973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2702966" y="5207270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85" t="80851" r="34372" b="13191"/>
          <a:stretch/>
        </p:blipFill>
        <p:spPr>
          <a:xfrm>
            <a:off x="4976379" y="5518352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2828682" y="4771292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2822575" y="4771292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59978A1-2D62-40E0-AE87-46D3BD84644B}"/>
              </a:ext>
            </a:extLst>
          </p:cNvPr>
          <p:cNvSpPr txBox="1"/>
          <p:nvPr/>
        </p:nvSpPr>
        <p:spPr>
          <a:xfrm>
            <a:off x="2843946" y="4793188"/>
            <a:ext cx="55492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6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B7AC65-A69E-4A76-8B12-BD31210F5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12" b="2395"/>
          <a:stretch/>
        </p:blipFill>
        <p:spPr>
          <a:xfrm>
            <a:off x="0" y="1426464"/>
            <a:ext cx="12192000" cy="44988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9DAB80-FEAA-4C37-BB15-C490F34F0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50" t="11812" r="12350" b="83077"/>
          <a:stretch/>
        </p:blipFill>
        <p:spPr>
          <a:xfrm>
            <a:off x="0" y="1426464"/>
            <a:ext cx="6096000" cy="30073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4BCF6E-A7C6-4256-B83D-B15193B2FA65}"/>
              </a:ext>
            </a:extLst>
          </p:cNvPr>
          <p:cNvSpPr>
            <a:spLocks noChangeAspect="1"/>
          </p:cNvSpPr>
          <p:nvPr/>
        </p:nvSpPr>
        <p:spPr>
          <a:xfrm>
            <a:off x="2634861" y="1723803"/>
            <a:ext cx="7633851" cy="4201509"/>
          </a:xfrm>
          <a:prstGeom prst="roundRect">
            <a:avLst>
              <a:gd name="adj" fmla="val 0"/>
            </a:avLst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3E9F2A-F2B1-444A-85AD-C9FF9D4530BA}"/>
              </a:ext>
            </a:extLst>
          </p:cNvPr>
          <p:cNvSpPr/>
          <p:nvPr/>
        </p:nvSpPr>
        <p:spPr>
          <a:xfrm>
            <a:off x="10268712" y="1723802"/>
            <a:ext cx="1923288" cy="4201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C2DAE6-449B-4496-85B4-764E23A368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437" t="87379" r="5715" b="6428"/>
          <a:stretch/>
        </p:blipFill>
        <p:spPr>
          <a:xfrm>
            <a:off x="10268331" y="5576061"/>
            <a:ext cx="1924051" cy="3492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6DEE5A-35DF-4DBD-9E2A-0B533DA4A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37" t="71632" r="5405" b="18296"/>
          <a:stretch/>
        </p:blipFill>
        <p:spPr>
          <a:xfrm>
            <a:off x="10268713" y="5016467"/>
            <a:ext cx="1923288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8D87BB-A62E-4365-A50E-3F839FC46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5626" y="5626845"/>
            <a:ext cx="635886" cy="2303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B9B17F-6A29-4D91-950A-49EF0F2AB3F4}"/>
              </a:ext>
            </a:extLst>
          </p:cNvPr>
          <p:cNvSpPr txBox="1"/>
          <p:nvPr/>
        </p:nvSpPr>
        <p:spPr>
          <a:xfrm>
            <a:off x="10749343" y="5626845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32FB57-3C5B-4019-8B49-197D6BD557B2}"/>
              </a:ext>
            </a:extLst>
          </p:cNvPr>
          <p:cNvSpPr/>
          <p:nvPr/>
        </p:nvSpPr>
        <p:spPr>
          <a:xfrm>
            <a:off x="2634671" y="5165725"/>
            <a:ext cx="7633470" cy="758262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AF2684-4098-4D33-8CB1-6FC296AD4FBD}"/>
              </a:ext>
            </a:extLst>
          </p:cNvPr>
          <p:cNvSpPr txBox="1"/>
          <p:nvPr/>
        </p:nvSpPr>
        <p:spPr>
          <a:xfrm>
            <a:off x="2822575" y="5168031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FA220E-2654-4601-AB96-EAB4038BD7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85" t="80851" r="34372" b="13191"/>
          <a:stretch/>
        </p:blipFill>
        <p:spPr>
          <a:xfrm>
            <a:off x="5792990" y="5538835"/>
            <a:ext cx="1316831" cy="26436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B9ACA3-B10E-41CF-939A-C8F4E152D792}"/>
              </a:ext>
            </a:extLst>
          </p:cNvPr>
          <p:cNvSpPr/>
          <p:nvPr/>
        </p:nvSpPr>
        <p:spPr>
          <a:xfrm>
            <a:off x="2828682" y="4771292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43ECA14-E615-42F1-8288-0CF57447D7F3}"/>
              </a:ext>
            </a:extLst>
          </p:cNvPr>
          <p:cNvCxnSpPr>
            <a:cxnSpLocks/>
          </p:cNvCxnSpPr>
          <p:nvPr/>
        </p:nvCxnSpPr>
        <p:spPr>
          <a:xfrm>
            <a:off x="2822575" y="4771292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2F377C-E570-49BE-B07C-50EE46C4341B}"/>
              </a:ext>
            </a:extLst>
          </p:cNvPr>
          <p:cNvSpPr txBox="1"/>
          <p:nvPr/>
        </p:nvSpPr>
        <p:spPr>
          <a:xfrm>
            <a:off x="2843946" y="4793188"/>
            <a:ext cx="55492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6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837FBE-5E70-4496-ACEE-20CEE83B3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2877" y="5380664"/>
            <a:ext cx="875264" cy="1900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6C04DC2-EF90-406F-9BA6-8E7DAFDBE8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38762" r="77512" b="48745"/>
          <a:stretch/>
        </p:blipFill>
        <p:spPr>
          <a:xfrm>
            <a:off x="6106" y="4442301"/>
            <a:ext cx="2634861" cy="8666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C9843A-E843-46F1-8F4F-9C8FDE08BB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9971" r="77512" b="48745"/>
          <a:stretch/>
        </p:blipFill>
        <p:spPr>
          <a:xfrm>
            <a:off x="2964259" y="1062931"/>
            <a:ext cx="2634861" cy="286385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E8C0649-35E0-48EE-8B3F-0E006A9432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38762" r="77512" b="48745"/>
          <a:stretch/>
        </p:blipFill>
        <p:spPr>
          <a:xfrm>
            <a:off x="-381" y="4983216"/>
            <a:ext cx="2634861" cy="86666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3202C6-9DF4-4EC1-AB88-B66DC038786D}"/>
              </a:ext>
            </a:extLst>
          </p:cNvPr>
          <p:cNvSpPr/>
          <p:nvPr/>
        </p:nvSpPr>
        <p:spPr>
          <a:xfrm>
            <a:off x="711573" y="1935789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04ACBB-3EB1-42FE-A3B3-99092A549164}"/>
              </a:ext>
            </a:extLst>
          </p:cNvPr>
          <p:cNvSpPr txBox="1"/>
          <p:nvPr/>
        </p:nvSpPr>
        <p:spPr>
          <a:xfrm>
            <a:off x="546377" y="1934463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AF77897-D3D3-414B-B672-4C72F8040B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3976" y="3926782"/>
            <a:ext cx="1841291" cy="106429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E1E5358-0DCE-402D-BC02-BA9CFAACFD8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20" b="14080" l="2941" r="22269">
                        <a14:foregroundMark x1="22101" y1="12160" x2="22101" y2="12160"/>
                        <a14:foregroundMark x1="21765" y1="11360" x2="21765" y2="11360"/>
                        <a14:foregroundMark x1="20840" y1="11040" x2="9496" y2="11520"/>
                        <a14:foregroundMark x1="6218" y1="10880" x2="3697" y2="11360"/>
                        <a14:foregroundMark x1="3361" y1="13280" x2="3950" y2="11200"/>
                        <a14:foregroundMark x1="3697" y1="13760" x2="4118" y2="12160"/>
                        <a14:foregroundMark x1="3277" y1="13760" x2="3277" y2="11360"/>
                        <a14:foregroundMark x1="3361" y1="10720" x2="3109" y2="9920"/>
                        <a14:foregroundMark x1="3613" y1="10880" x2="9160" y2="10400"/>
                        <a14:foregroundMark x1="9160" y1="10400" x2="9160" y2="10400"/>
                        <a14:foregroundMark x1="7311" y1="10240" x2="8908" y2="10080"/>
                        <a14:foregroundMark x1="21513" y1="10400" x2="22269" y2="11680"/>
                        <a14:foregroundMark x1="4454" y1="12800" x2="4454" y2="12800"/>
                        <a14:foregroundMark x1="4454" y1="12960" x2="4454" y2="12960"/>
                        <a14:foregroundMark x1="4370" y1="13600" x2="4370" y2="13600"/>
                        <a14:foregroundMark x1="4622" y1="12480" x2="4622" y2="12480"/>
                        <a14:foregroundMark x1="5042" y1="11840" x2="5294" y2="12000"/>
                        <a14:foregroundMark x1="5378" y1="11680" x2="8824" y2="12000"/>
                        <a14:foregroundMark x1="10924" y1="12160" x2="15042" y2="12160"/>
                        <a14:foregroundMark x1="14454" y1="12000" x2="18403" y2="12320"/>
                        <a14:foregroundMark x1="17143" y1="12000" x2="20756" y2="12000"/>
                        <a14:foregroundMark x1="3950" y1="14080" x2="3950" y2="14080"/>
                        <a14:backgroundMark x1="18319" y1="12640" x2="18319" y2="12640"/>
                        <a14:backgroundMark x1="5966" y1="13600" x2="5966" y2="13600"/>
                        <a14:backgroundMark x1="5126" y1="13440" x2="5126" y2="13440"/>
                      </a14:backgroundRemoval>
                    </a14:imgEffect>
                  </a14:imgLayer>
                </a14:imgProps>
              </a:ext>
            </a:extLst>
          </a:blip>
          <a:srcRect l="2888" t="9971" r="77512" b="85693"/>
          <a:stretch/>
        </p:blipFill>
        <p:spPr>
          <a:xfrm rot="10800000">
            <a:off x="2963660" y="3626047"/>
            <a:ext cx="2634861" cy="30073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E953ADE-24F7-42BE-B10C-89A69CC1D36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20" b="14080" l="2941" r="22269">
                        <a14:foregroundMark x1="22101" y1="12160" x2="22101" y2="12160"/>
                        <a14:foregroundMark x1="21765" y1="11360" x2="21765" y2="11360"/>
                        <a14:foregroundMark x1="20840" y1="11040" x2="9496" y2="11520"/>
                        <a14:foregroundMark x1="6218" y1="10880" x2="3697" y2="11360"/>
                        <a14:foregroundMark x1="3361" y1="13280" x2="3950" y2="11200"/>
                        <a14:foregroundMark x1="3697" y1="13760" x2="4118" y2="12160"/>
                        <a14:foregroundMark x1="3277" y1="13760" x2="3277" y2="11360"/>
                        <a14:foregroundMark x1="3361" y1="10720" x2="3109" y2="9920"/>
                        <a14:foregroundMark x1="3613" y1="10880" x2="9160" y2="10400"/>
                        <a14:foregroundMark x1="9160" y1="10400" x2="9160" y2="10400"/>
                        <a14:foregroundMark x1="7311" y1="10240" x2="8908" y2="10080"/>
                        <a14:foregroundMark x1="21513" y1="10400" x2="22269" y2="11680"/>
                        <a14:foregroundMark x1="4454" y1="12800" x2="4454" y2="12800"/>
                        <a14:foregroundMark x1="4454" y1="12960" x2="4454" y2="12960"/>
                        <a14:foregroundMark x1="4370" y1="13600" x2="4370" y2="13600"/>
                        <a14:foregroundMark x1="4622" y1="12480" x2="4622" y2="12480"/>
                        <a14:foregroundMark x1="5042" y1="11840" x2="5294" y2="12000"/>
                        <a14:foregroundMark x1="5378" y1="11680" x2="8824" y2="12000"/>
                        <a14:foregroundMark x1="10924" y1="12160" x2="15042" y2="12160"/>
                        <a14:foregroundMark x1="14454" y1="12000" x2="18403" y2="12320"/>
                        <a14:foregroundMark x1="17143" y1="12000" x2="20756" y2="12000"/>
                        <a14:foregroundMark x1="3950" y1="14080" x2="3950" y2="14080"/>
                        <a14:backgroundMark x1="18319" y1="12640" x2="18319" y2="12640"/>
                        <a14:backgroundMark x1="5966" y1="13600" x2="5966" y2="13600"/>
                        <a14:backgroundMark x1="5126" y1="13440" x2="5126" y2="13440"/>
                      </a14:backgroundRemoval>
                    </a14:imgEffect>
                  </a14:imgLayer>
                </a14:imgProps>
              </a:ext>
            </a:extLst>
          </a:blip>
          <a:srcRect l="2888" t="9971" r="77512" b="85693"/>
          <a:stretch/>
        </p:blipFill>
        <p:spPr>
          <a:xfrm rot="10800000">
            <a:off x="2963877" y="3626047"/>
            <a:ext cx="2634861" cy="30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96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B7AC65-A69E-4A76-8B12-BD31210F5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12" b="2395"/>
          <a:stretch/>
        </p:blipFill>
        <p:spPr>
          <a:xfrm>
            <a:off x="0" y="1426464"/>
            <a:ext cx="12192000" cy="44988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9DAB80-FEAA-4C37-BB15-C490F34F0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50" t="11812" r="12350" b="83077"/>
          <a:stretch/>
        </p:blipFill>
        <p:spPr>
          <a:xfrm>
            <a:off x="0" y="1426464"/>
            <a:ext cx="6096000" cy="30073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4BCF6E-A7C6-4256-B83D-B15193B2FA65}"/>
              </a:ext>
            </a:extLst>
          </p:cNvPr>
          <p:cNvSpPr>
            <a:spLocks noChangeAspect="1"/>
          </p:cNvSpPr>
          <p:nvPr/>
        </p:nvSpPr>
        <p:spPr>
          <a:xfrm>
            <a:off x="2647072" y="1723801"/>
            <a:ext cx="5203419" cy="2863851"/>
          </a:xfrm>
          <a:prstGeom prst="roundRect">
            <a:avLst>
              <a:gd name="adj" fmla="val 0"/>
            </a:avLst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3E9F2A-F2B1-444A-85AD-C9FF9D4530BA}"/>
              </a:ext>
            </a:extLst>
          </p:cNvPr>
          <p:cNvSpPr/>
          <p:nvPr/>
        </p:nvSpPr>
        <p:spPr>
          <a:xfrm>
            <a:off x="10268712" y="1723802"/>
            <a:ext cx="1923288" cy="4201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C2DAE6-449B-4496-85B4-764E23A368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437" t="87379" r="5715" b="6428"/>
          <a:stretch/>
        </p:blipFill>
        <p:spPr>
          <a:xfrm>
            <a:off x="10268331" y="5576061"/>
            <a:ext cx="1924051" cy="3492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6DEE5A-35DF-4DBD-9E2A-0B533DA4A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37" t="71632" r="5405" b="18296"/>
          <a:stretch/>
        </p:blipFill>
        <p:spPr>
          <a:xfrm>
            <a:off x="10268713" y="5016467"/>
            <a:ext cx="1923288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8D87BB-A62E-4365-A50E-3F839FC46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5626" y="5626845"/>
            <a:ext cx="635886" cy="2303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B9B17F-6A29-4D91-950A-49EF0F2AB3F4}"/>
              </a:ext>
            </a:extLst>
          </p:cNvPr>
          <p:cNvSpPr txBox="1"/>
          <p:nvPr/>
        </p:nvSpPr>
        <p:spPr>
          <a:xfrm>
            <a:off x="10749343" y="5626845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32FB57-3C5B-4019-8B49-197D6BD557B2}"/>
              </a:ext>
            </a:extLst>
          </p:cNvPr>
          <p:cNvSpPr/>
          <p:nvPr/>
        </p:nvSpPr>
        <p:spPr>
          <a:xfrm>
            <a:off x="2634671" y="5165725"/>
            <a:ext cx="7633470" cy="758262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FA220E-2654-4601-AB96-EAB4038BD7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85" t="80851" r="34372" b="13191"/>
          <a:stretch/>
        </p:blipFill>
        <p:spPr>
          <a:xfrm>
            <a:off x="5792990" y="5538835"/>
            <a:ext cx="1316831" cy="2643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2F377C-E570-49BE-B07C-50EE46C4341B}"/>
              </a:ext>
            </a:extLst>
          </p:cNvPr>
          <p:cNvSpPr txBox="1"/>
          <p:nvPr/>
        </p:nvSpPr>
        <p:spPr>
          <a:xfrm>
            <a:off x="3676802" y="4961173"/>
            <a:ext cx="554920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837FBE-5E70-4496-ACEE-20CEE83B3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2877" y="5380664"/>
            <a:ext cx="875264" cy="1900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6C04DC2-EF90-406F-9BA6-8E7DAFDBE8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38762" r="77512" b="48745"/>
          <a:stretch/>
        </p:blipFill>
        <p:spPr>
          <a:xfrm>
            <a:off x="6106" y="4442301"/>
            <a:ext cx="2634861" cy="8666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C9843A-E843-46F1-8F4F-9C8FDE08BB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9971" r="77512" b="48745"/>
          <a:stretch/>
        </p:blipFill>
        <p:spPr>
          <a:xfrm>
            <a:off x="0" y="1727199"/>
            <a:ext cx="2634861" cy="286385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E8C0649-35E0-48EE-8B3F-0E006A9432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38762" r="77512" b="48745"/>
          <a:stretch/>
        </p:blipFill>
        <p:spPr>
          <a:xfrm>
            <a:off x="-381" y="4983216"/>
            <a:ext cx="2634861" cy="86666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8FFCDAA-3A84-4001-82C9-D06FE97F1F8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28" r="3296" b="28632"/>
          <a:stretch/>
        </p:blipFill>
        <p:spPr>
          <a:xfrm flipV="1">
            <a:off x="75431" y="5626844"/>
            <a:ext cx="2559050" cy="29714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3202C6-9DF4-4EC1-AB88-B66DC038786D}"/>
              </a:ext>
            </a:extLst>
          </p:cNvPr>
          <p:cNvSpPr/>
          <p:nvPr/>
        </p:nvSpPr>
        <p:spPr>
          <a:xfrm>
            <a:off x="711573" y="1935789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04ACBB-3EB1-42FE-A3B3-99092A549164}"/>
              </a:ext>
            </a:extLst>
          </p:cNvPr>
          <p:cNvSpPr txBox="1"/>
          <p:nvPr/>
        </p:nvSpPr>
        <p:spPr>
          <a:xfrm>
            <a:off x="546377" y="1934463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309B2C-DEBD-40DE-AD89-E7E95C442D1B}"/>
              </a:ext>
            </a:extLst>
          </p:cNvPr>
          <p:cNvSpPr txBox="1"/>
          <p:nvPr/>
        </p:nvSpPr>
        <p:spPr>
          <a:xfrm>
            <a:off x="3676802" y="4675439"/>
            <a:ext cx="554920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b="1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7C507D-C53D-42CA-BBA4-EDDF8756F7D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20" t="-2104" r="20" b="6279"/>
          <a:stretch/>
        </p:blipFill>
        <p:spPr>
          <a:xfrm>
            <a:off x="10262607" y="3202182"/>
            <a:ext cx="1885111" cy="15883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783B1FD-5959-4793-B5D1-92257368F0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0103" y="3785686"/>
            <a:ext cx="329596" cy="32725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FE61868-381D-415F-9D6F-709C9D810E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90317" y="3785686"/>
            <a:ext cx="329596" cy="32725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13FD7C8-DE19-4E7D-96F9-3F58F34421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49699" y="3455757"/>
            <a:ext cx="329596" cy="32725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6CFA82F-A860-48ED-9DB0-0D67D05D0F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9913" y="3455757"/>
            <a:ext cx="329596" cy="32725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4134E79-E8C1-42F9-92F3-10B963E70D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08891" y="3452702"/>
            <a:ext cx="329596" cy="32725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648DD85-C22D-4765-BD59-A8B685EB0B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9105" y="3452702"/>
            <a:ext cx="329596" cy="32725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D52149-237D-405A-90B0-C02719956AAE}"/>
              </a:ext>
            </a:extLst>
          </p:cNvPr>
          <p:cNvSpPr/>
          <p:nvPr/>
        </p:nvSpPr>
        <p:spPr>
          <a:xfrm>
            <a:off x="10334593" y="3484952"/>
            <a:ext cx="245269" cy="262755"/>
          </a:xfrm>
          <a:prstGeom prst="rect">
            <a:avLst/>
          </a:prstGeom>
          <a:solidFill>
            <a:srgbClr val="450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CF9352-89A7-4827-813C-DD4D6A2EF1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481" b="89982" l="9947" r="89876">
                        <a14:foregroundMark x1="54174" y1="9660" x2="54174" y2="9660"/>
                        <a14:foregroundMark x1="50266" y1="89982" x2="50266" y2="89982"/>
                        <a14:backgroundMark x1="28597" y1="21467" x2="18472" y2="50984"/>
                        <a14:backgroundMark x1="20071" y1="61360" x2="25755" y2="77102"/>
                        <a14:backgroundMark x1="29840" y1="32021" x2="27176" y2="50805"/>
                        <a14:backgroundMark x1="30018" y1="35599" x2="30018" y2="35599"/>
                        <a14:backgroundMark x1="31083" y1="35242" x2="31083" y2="37209"/>
                        <a14:backgroundMark x1="67673" y1="23256" x2="68028" y2="30590"/>
                      </a14:backgroundRemoval>
                    </a14:imgEffect>
                  </a14:imgLayer>
                </a14:imgProps>
              </a:ext>
            </a:extLst>
          </a:blip>
          <a:srcRect l="27006" t="7067" r="27878" b="5409"/>
          <a:stretch/>
        </p:blipFill>
        <p:spPr>
          <a:xfrm>
            <a:off x="10386910" y="3485773"/>
            <a:ext cx="136410" cy="26275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2F78830-6346-4623-9D92-E735C14B9F1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5256" r="15996" b="6176"/>
          <a:stretch/>
        </p:blipFill>
        <p:spPr>
          <a:xfrm>
            <a:off x="10262607" y="4339555"/>
            <a:ext cx="1583567" cy="30777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095081A-7CED-4B37-AF44-18886EDB39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68712" y="4649430"/>
            <a:ext cx="1345672" cy="3566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513597C-BF6A-42B1-BA84-D98231847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64623" y="4306105"/>
            <a:ext cx="198357" cy="48980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E565A97-618C-468A-B747-ABB7F2AE62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09257" y="4516225"/>
            <a:ext cx="503018" cy="48980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DD8E074-9119-4EB0-BEA0-F5C9075A95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79253" y="4333924"/>
            <a:ext cx="217160" cy="6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36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D71EA6-2295-426A-9459-D483B312C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10"/>
          <a:stretch/>
        </p:blipFill>
        <p:spPr>
          <a:xfrm>
            <a:off x="4416525" y="1003350"/>
            <a:ext cx="5218712" cy="36727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신청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1818" y="4449340"/>
            <a:ext cx="1123418" cy="2439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D8D2-5822-4980-B86F-A79CBB2C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4" y="0"/>
            <a:ext cx="996781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F98EF2-453E-40EB-A234-21CA5D16101D}"/>
              </a:ext>
            </a:extLst>
          </p:cNvPr>
          <p:cNvSpPr/>
          <p:nvPr/>
        </p:nvSpPr>
        <p:spPr>
          <a:xfrm>
            <a:off x="1812925" y="1912581"/>
            <a:ext cx="31686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74E00-FFA8-45F1-8CE2-FA931B32B683}"/>
              </a:ext>
            </a:extLst>
          </p:cNvPr>
          <p:cNvSpPr txBox="1"/>
          <p:nvPr/>
        </p:nvSpPr>
        <p:spPr>
          <a:xfrm>
            <a:off x="1812926" y="1917641"/>
            <a:ext cx="170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</a:t>
            </a:r>
            <a:b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DEEB80-4C5B-41DC-ACCA-0BE2B3BFF4B1}"/>
              </a:ext>
            </a:extLst>
          </p:cNvPr>
          <p:cNvSpPr/>
          <p:nvPr/>
        </p:nvSpPr>
        <p:spPr>
          <a:xfrm>
            <a:off x="6543673" y="1115039"/>
            <a:ext cx="33210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71F8-5C4C-474C-9E61-BFFA65936693}"/>
              </a:ext>
            </a:extLst>
          </p:cNvPr>
          <p:cNvSpPr/>
          <p:nvPr/>
        </p:nvSpPr>
        <p:spPr>
          <a:xfrm>
            <a:off x="6095999" y="2200891"/>
            <a:ext cx="3321050" cy="491511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17E55-3507-4637-AC20-89B7173EF034}"/>
              </a:ext>
            </a:extLst>
          </p:cNvPr>
          <p:cNvSpPr/>
          <p:nvPr/>
        </p:nvSpPr>
        <p:spPr>
          <a:xfrm>
            <a:off x="6076949" y="3191490"/>
            <a:ext cx="4114801" cy="1571009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619F7-6CE9-4C0C-932E-6D1E1D86DEEF}"/>
              </a:ext>
            </a:extLst>
          </p:cNvPr>
          <p:cNvSpPr txBox="1"/>
          <p:nvPr/>
        </p:nvSpPr>
        <p:spPr>
          <a:xfrm>
            <a:off x="6965947" y="1120099"/>
            <a:ext cx="2898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2000" b="1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D2473-6E54-4046-9488-1E71B88E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5614" y="1115039"/>
            <a:ext cx="394311" cy="386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94C88-30D0-454A-AAA5-7D5E5B03E931}"/>
              </a:ext>
            </a:extLst>
          </p:cNvPr>
          <p:cNvSpPr txBox="1"/>
          <p:nvPr/>
        </p:nvSpPr>
        <p:spPr>
          <a:xfrm>
            <a:off x="6095999" y="2118822"/>
            <a:ext cx="3392119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잘 아는 이를 찾아가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들어보기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ED9F7-618A-47EF-BFB4-C7CDE2DB5C92}"/>
              </a:ext>
            </a:extLst>
          </p:cNvPr>
          <p:cNvSpPr txBox="1"/>
          <p:nvPr/>
        </p:nvSpPr>
        <p:spPr>
          <a:xfrm>
            <a:off x="6076949" y="3126074"/>
            <a:ext cx="4131286" cy="98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섬에서 새로운 유형의 큐브가 발견되었다고 한다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전에 좋은 훈련 수단이 될 수 있을 것 같다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가이드 퀘스트를 완료하면 </a:t>
            </a:r>
            <a:r>
              <a:rPr lang="ko-KR" altLang="en-US" sz="1000" dirty="0" err="1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개방할 수 있다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8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40B26-92E1-4CAE-BB28-1A6C14A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" y="194422"/>
            <a:ext cx="7129865" cy="4099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A58BB-7C90-480B-900A-953386BE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14" y="443246"/>
            <a:ext cx="6095999" cy="2617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" y="2539713"/>
            <a:ext cx="5513607" cy="3137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DFA77-F67F-4B7B-A9F8-F43D79BA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32" y="3060303"/>
            <a:ext cx="7288306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760FC3-724B-4345-8668-F423C3B1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40557"/>
            <a:ext cx="6314532" cy="3302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2DAC5-DF8E-43F5-BCA3-8E420C8D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85" y="2807444"/>
            <a:ext cx="725714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9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F1A4E-3F77-471C-8DCC-EFB913AC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06"/>
            <a:ext cx="7134225" cy="369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73450-040F-4446-B5F5-EA093EA7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7353300" cy="40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B581-8C33-46E9-B43D-890DCA0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62" y="342900"/>
            <a:ext cx="5319223" cy="2990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70A530-4BE1-4EE9-8C8F-9649BEB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234" y="3935659"/>
            <a:ext cx="129558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8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3C83F-6DE5-4F77-B3FA-BC63686C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 t="5972" r="6063" b="5030"/>
          <a:stretch/>
        </p:blipFill>
        <p:spPr>
          <a:xfrm>
            <a:off x="1255059" y="1156447"/>
            <a:ext cx="6376357" cy="36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3FCD3-D130-4E19-AB3B-1991CA3D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10850" r="9860" b="53798"/>
          <a:stretch/>
        </p:blipFill>
        <p:spPr>
          <a:xfrm>
            <a:off x="8572500" y="1636445"/>
            <a:ext cx="4443074" cy="7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98456-4882-4B0D-A025-6D53B03E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513"/>
          <a:stretch/>
        </p:blipFill>
        <p:spPr>
          <a:xfrm>
            <a:off x="7099488" y="5124419"/>
            <a:ext cx="4614300" cy="914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81BA2-77F2-4A25-96F4-69BE6AEA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31" y="5185470"/>
            <a:ext cx="305513" cy="174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733A9-5F65-4FAD-B41B-42FD0DC5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25" y="1663931"/>
            <a:ext cx="305513" cy="17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7B2C-8EEC-4D4F-9AEF-5FC7D9A716FC}"/>
              </a:ext>
            </a:extLst>
          </p:cNvPr>
          <p:cNvSpPr txBox="1"/>
          <p:nvPr/>
        </p:nvSpPr>
        <p:spPr>
          <a:xfrm>
            <a:off x="9101125" y="163644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58539-F1FB-4E6E-976E-3F16B5D4693C}"/>
              </a:ext>
            </a:extLst>
          </p:cNvPr>
          <p:cNvSpPr txBox="1"/>
          <p:nvPr/>
        </p:nvSpPr>
        <p:spPr>
          <a:xfrm>
            <a:off x="7705430" y="518422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B3E9E7-9DF0-4A33-873C-D19915F1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786" y="4162140"/>
            <a:ext cx="3078339" cy="59927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7ABACF-F085-4005-BE35-E2D1CC6F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186" y="3560202"/>
            <a:ext cx="3003949" cy="539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D2C39-0E78-4FCD-AA4F-61106897AB01}"/>
              </a:ext>
            </a:extLst>
          </p:cNvPr>
          <p:cNvSpPr/>
          <p:nvPr/>
        </p:nvSpPr>
        <p:spPr>
          <a:xfrm>
            <a:off x="8555097" y="5444073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100FB-8653-4564-B4FD-A75FD7B88DE6}"/>
              </a:ext>
            </a:extLst>
          </p:cNvPr>
          <p:cNvSpPr txBox="1"/>
          <p:nvPr/>
        </p:nvSpPr>
        <p:spPr>
          <a:xfrm>
            <a:off x="8265695" y="5452649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FCA608-2860-4ED9-B045-9872B74A1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695" y="5455824"/>
            <a:ext cx="237939" cy="2332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611C42-80D4-4E1E-81ED-1789F38C5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40" y="2980765"/>
            <a:ext cx="3078339" cy="59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016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6017709" cy="342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FC4C3-FC0D-44FA-89D6-31FF587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16" y="0"/>
            <a:ext cx="602598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CD8B5-DA7A-4D36-8A28-18636EF4D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615" y="1228724"/>
            <a:ext cx="975875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EE8ED-CD83-48C6-8F2C-01DF749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A85D0-051F-4D5B-A2C4-43D13484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13731-971E-4F3D-A84E-C6638C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81" y="3635188"/>
            <a:ext cx="5068102" cy="300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3739-F5CC-4A7A-BDBB-017470CB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4" y="4349493"/>
            <a:ext cx="1962424" cy="100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41A7E-E2C2-4A73-A705-62A05423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4" y="5462515"/>
            <a:ext cx="819264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95D51E-AB86-43B0-B474-1F55C07ED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25" y="2165156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9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44103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357355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594105" y="21846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455847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309751-FB03-47EB-B685-F8C0CA2ACD7B}"/>
              </a:ext>
            </a:extLst>
          </p:cNvPr>
          <p:cNvSpPr>
            <a:spLocks noChangeAspect="1"/>
          </p:cNvSpPr>
          <p:nvPr/>
        </p:nvSpPr>
        <p:spPr>
          <a:xfrm>
            <a:off x="2791294" y="13448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6C3124-BC24-49CD-877D-963BF46870CD}"/>
              </a:ext>
            </a:extLst>
          </p:cNvPr>
          <p:cNvSpPr>
            <a:spLocks noChangeAspect="1"/>
          </p:cNvSpPr>
          <p:nvPr/>
        </p:nvSpPr>
        <p:spPr>
          <a:xfrm>
            <a:off x="2433226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5E681B4-D8B7-4121-8F19-4A4482466A8B}"/>
              </a:ext>
            </a:extLst>
          </p:cNvPr>
          <p:cNvSpPr>
            <a:spLocks noChangeAspect="1"/>
          </p:cNvSpPr>
          <p:nvPr/>
        </p:nvSpPr>
        <p:spPr>
          <a:xfrm>
            <a:off x="5015353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5B187F-E57B-41D3-B202-B67C4CD53A60}"/>
              </a:ext>
            </a:extLst>
          </p:cNvPr>
          <p:cNvSpPr>
            <a:spLocks noChangeAspect="1"/>
          </p:cNvSpPr>
          <p:nvPr/>
        </p:nvSpPr>
        <p:spPr>
          <a:xfrm>
            <a:off x="7596037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FA1AAF-F153-400B-A25F-B37B673C1379}"/>
              </a:ext>
            </a:extLst>
          </p:cNvPr>
          <p:cNvSpPr>
            <a:spLocks noChangeAspect="1"/>
          </p:cNvSpPr>
          <p:nvPr/>
        </p:nvSpPr>
        <p:spPr>
          <a:xfrm>
            <a:off x="3633903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2F215C-AF8F-4F70-8047-3AF081D42D9C}"/>
              </a:ext>
            </a:extLst>
          </p:cNvPr>
          <p:cNvSpPr>
            <a:spLocks noChangeAspect="1"/>
          </p:cNvSpPr>
          <p:nvPr/>
        </p:nvSpPr>
        <p:spPr>
          <a:xfrm>
            <a:off x="6216030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67BD68-A74E-430F-97C4-CC8A18B50CA2}"/>
              </a:ext>
            </a:extLst>
          </p:cNvPr>
          <p:cNvSpPr>
            <a:spLocks noChangeAspect="1"/>
          </p:cNvSpPr>
          <p:nvPr/>
        </p:nvSpPr>
        <p:spPr>
          <a:xfrm>
            <a:off x="703990" y="45781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BE192D-5BDC-4755-955A-FD8DC0963FE3}"/>
              </a:ext>
            </a:extLst>
          </p:cNvPr>
          <p:cNvSpPr>
            <a:spLocks noChangeAspect="1"/>
          </p:cNvSpPr>
          <p:nvPr/>
        </p:nvSpPr>
        <p:spPr>
          <a:xfrm>
            <a:off x="703990" y="51208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0FA72-AF88-4A68-95A0-4A946884448E}"/>
              </a:ext>
            </a:extLst>
          </p:cNvPr>
          <p:cNvSpPr txBox="1"/>
          <p:nvPr/>
        </p:nvSpPr>
        <p:spPr>
          <a:xfrm>
            <a:off x="1086942" y="40408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3AAA59-A113-4A32-966B-D0640AF233CF}"/>
              </a:ext>
            </a:extLst>
          </p:cNvPr>
          <p:cNvSpPr>
            <a:spLocks noChangeAspect="1"/>
          </p:cNvSpPr>
          <p:nvPr/>
        </p:nvSpPr>
        <p:spPr>
          <a:xfrm>
            <a:off x="508002" y="4040829"/>
            <a:ext cx="2605678" cy="2624987"/>
          </a:xfrm>
          <a:prstGeom prst="roundRect">
            <a:avLst>
              <a:gd name="adj" fmla="val 3066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67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54244-2A71-45D3-BA6F-EB0F27AEADBB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C91D1BC-27B1-450B-9BF6-123A43B57672}"/>
              </a:ext>
            </a:extLst>
          </p:cNvPr>
          <p:cNvSpPr/>
          <p:nvPr/>
        </p:nvSpPr>
        <p:spPr>
          <a:xfrm>
            <a:off x="1886989" y="-5146"/>
            <a:ext cx="1030501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AC447C-246D-4857-ABC0-ABA2ED1B9D78}"/>
              </a:ext>
            </a:extLst>
          </p:cNvPr>
          <p:cNvSpPr>
            <a:spLocks noChangeAspect="1"/>
          </p:cNvSpPr>
          <p:nvPr/>
        </p:nvSpPr>
        <p:spPr>
          <a:xfrm>
            <a:off x="392205" y="634563"/>
            <a:ext cx="5780333" cy="3211296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74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BD715-7FB1-4E57-8CAE-BA045C7BA558}"/>
              </a:ext>
            </a:extLst>
          </p:cNvPr>
          <p:cNvSpPr/>
          <p:nvPr/>
        </p:nvSpPr>
        <p:spPr>
          <a:xfrm>
            <a:off x="56124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951FE6-8AC8-4F45-B56E-A16C71607491}"/>
              </a:ext>
            </a:extLst>
          </p:cNvPr>
          <p:cNvSpPr txBox="1"/>
          <p:nvPr/>
        </p:nvSpPr>
        <p:spPr>
          <a:xfrm>
            <a:off x="659771" y="192183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47BF935-CF85-479B-91B5-A816F6F7ABCF}"/>
              </a:ext>
            </a:extLst>
          </p:cNvPr>
          <p:cNvSpPr/>
          <p:nvPr/>
        </p:nvSpPr>
        <p:spPr>
          <a:xfrm>
            <a:off x="391887" y="261257"/>
            <a:ext cx="116114" cy="446629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B00752A-4C6A-497E-BB1F-64A4C88A5978}"/>
              </a:ext>
            </a:extLst>
          </p:cNvPr>
          <p:cNvSpPr/>
          <p:nvPr/>
        </p:nvSpPr>
        <p:spPr>
          <a:xfrm>
            <a:off x="335207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81B7687-EEBE-4856-94BC-6E2FDD3F8AC5}"/>
              </a:ext>
            </a:extLst>
          </p:cNvPr>
          <p:cNvSpPr/>
          <p:nvPr/>
        </p:nvSpPr>
        <p:spPr>
          <a:xfrm>
            <a:off x="614289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7A85CD0-5FB7-4E91-82DA-DC2D213E522D}"/>
              </a:ext>
            </a:extLst>
          </p:cNvPr>
          <p:cNvSpPr/>
          <p:nvPr/>
        </p:nvSpPr>
        <p:spPr>
          <a:xfrm>
            <a:off x="893372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D7CE16-F716-4FFD-B183-A23D43ABF2C1}"/>
              </a:ext>
            </a:extLst>
          </p:cNvPr>
          <p:cNvSpPr>
            <a:spLocks noChangeAspect="1"/>
          </p:cNvSpPr>
          <p:nvPr/>
        </p:nvSpPr>
        <p:spPr>
          <a:xfrm>
            <a:off x="3543568" y="602630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FF0C23-1001-41FF-A9D4-3AD0646DECAF}"/>
              </a:ext>
            </a:extLst>
          </p:cNvPr>
          <p:cNvSpPr>
            <a:spLocks noChangeAspect="1"/>
          </p:cNvSpPr>
          <p:nvPr/>
        </p:nvSpPr>
        <p:spPr>
          <a:xfrm>
            <a:off x="354356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AF569E5-D276-40A5-80F0-5FC530A6225D}"/>
              </a:ext>
            </a:extLst>
          </p:cNvPr>
          <p:cNvSpPr>
            <a:spLocks noChangeAspect="1"/>
          </p:cNvSpPr>
          <p:nvPr/>
        </p:nvSpPr>
        <p:spPr>
          <a:xfrm>
            <a:off x="3543568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38E23BA-33BD-4AC8-BDF8-A85B4ECC6B2B}"/>
              </a:ext>
            </a:extLst>
          </p:cNvPr>
          <p:cNvSpPr>
            <a:spLocks noChangeAspect="1"/>
          </p:cNvSpPr>
          <p:nvPr/>
        </p:nvSpPr>
        <p:spPr>
          <a:xfrm>
            <a:off x="3543568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83B3E9A-C8C6-4E31-9ED6-48B90075B605}"/>
              </a:ext>
            </a:extLst>
          </p:cNvPr>
          <p:cNvSpPr>
            <a:spLocks noChangeAspect="1"/>
          </p:cNvSpPr>
          <p:nvPr/>
        </p:nvSpPr>
        <p:spPr>
          <a:xfrm>
            <a:off x="750887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FB6D17A-AF60-47E7-A9BE-CF52F670E5AC}"/>
              </a:ext>
            </a:extLst>
          </p:cNvPr>
          <p:cNvSpPr>
            <a:spLocks noChangeAspect="1"/>
          </p:cNvSpPr>
          <p:nvPr/>
        </p:nvSpPr>
        <p:spPr>
          <a:xfrm>
            <a:off x="750887" y="49811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0332AC0-0761-4AD3-B5CB-1B7F473A1246}"/>
              </a:ext>
            </a:extLst>
          </p:cNvPr>
          <p:cNvSpPr>
            <a:spLocks noChangeAspect="1"/>
          </p:cNvSpPr>
          <p:nvPr/>
        </p:nvSpPr>
        <p:spPr>
          <a:xfrm>
            <a:off x="6330534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D2763D5-3B5C-4EC4-A58A-2871FA125286}"/>
              </a:ext>
            </a:extLst>
          </p:cNvPr>
          <p:cNvSpPr>
            <a:spLocks noChangeAspect="1"/>
          </p:cNvSpPr>
          <p:nvPr/>
        </p:nvSpPr>
        <p:spPr>
          <a:xfrm>
            <a:off x="6330534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8F5E507-5A06-44B7-BE71-572F880ABEFC}"/>
              </a:ext>
            </a:extLst>
          </p:cNvPr>
          <p:cNvSpPr>
            <a:spLocks noChangeAspect="1"/>
          </p:cNvSpPr>
          <p:nvPr/>
        </p:nvSpPr>
        <p:spPr>
          <a:xfrm>
            <a:off x="6330534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93024E-C4E5-412B-88C9-9C677A3C7613}"/>
              </a:ext>
            </a:extLst>
          </p:cNvPr>
          <p:cNvSpPr>
            <a:spLocks noChangeAspect="1"/>
          </p:cNvSpPr>
          <p:nvPr/>
        </p:nvSpPr>
        <p:spPr>
          <a:xfrm>
            <a:off x="912521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E08B00-F74C-446E-93D6-05F920AE10B2}"/>
              </a:ext>
            </a:extLst>
          </p:cNvPr>
          <p:cNvSpPr txBox="1"/>
          <p:nvPr/>
        </p:nvSpPr>
        <p:spPr>
          <a:xfrm>
            <a:off x="113383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FC36E-AD28-49D7-94C7-18941A45E4FB}"/>
              </a:ext>
            </a:extLst>
          </p:cNvPr>
          <p:cNvSpPr txBox="1"/>
          <p:nvPr/>
        </p:nvSpPr>
        <p:spPr>
          <a:xfrm>
            <a:off x="3787776" y="3901130"/>
            <a:ext cx="17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AE8939-D34B-4D71-9870-72DD76636BEF}"/>
              </a:ext>
            </a:extLst>
          </p:cNvPr>
          <p:cNvSpPr txBox="1"/>
          <p:nvPr/>
        </p:nvSpPr>
        <p:spPr>
          <a:xfrm>
            <a:off x="6716418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7E321D-8E52-4772-AD7C-5D7EE0604102}"/>
              </a:ext>
            </a:extLst>
          </p:cNvPr>
          <p:cNvSpPr txBox="1"/>
          <p:nvPr/>
        </p:nvSpPr>
        <p:spPr>
          <a:xfrm>
            <a:off x="950909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chemeClr val="accent5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DFE7F39-E39B-4327-9E5B-ED121721248B}"/>
              </a:ext>
            </a:extLst>
          </p:cNvPr>
          <p:cNvCxnSpPr>
            <a:cxnSpLocks/>
            <a:stCxn id="2" idx="0"/>
            <a:endCxn id="100" idx="2"/>
          </p:cNvCxnSpPr>
          <p:nvPr/>
        </p:nvCxnSpPr>
        <p:spPr>
          <a:xfrm rot="5400000" flipH="1" flipV="1">
            <a:off x="2429732" y="1840158"/>
            <a:ext cx="1374621" cy="25079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91000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404252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641002" y="20449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502744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0D6CAC63-1B8F-48CF-9E49-185B34540986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rot="5400000" flipH="1" flipV="1">
            <a:off x="4431771" y="2628944"/>
            <a:ext cx="1374621" cy="930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724E22-65D6-4120-A97F-0151279FCFBD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V="1">
            <a:off x="6376430" y="2713119"/>
            <a:ext cx="1374621" cy="761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A987100-345B-4507-917B-1A137ABA3F27}"/>
              </a:ext>
            </a:extLst>
          </p:cNvPr>
          <p:cNvCxnSpPr>
            <a:cxnSpLocks/>
            <a:stCxn id="77" idx="0"/>
            <a:endCxn id="102" idx="2"/>
          </p:cNvCxnSpPr>
          <p:nvPr/>
        </p:nvCxnSpPr>
        <p:spPr>
          <a:xfrm rot="16200000" flipV="1">
            <a:off x="8340022" y="1885887"/>
            <a:ext cx="1376519" cy="24145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B836F-3E1D-4B1D-B4C5-45D13295A779}"/>
              </a:ext>
            </a:extLst>
          </p:cNvPr>
          <p:cNvSpPr>
            <a:spLocks noChangeAspect="1"/>
          </p:cNvSpPr>
          <p:nvPr/>
        </p:nvSpPr>
        <p:spPr>
          <a:xfrm>
            <a:off x="2838191" y="12051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56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659771" y="192183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391887" y="261257"/>
            <a:ext cx="116114" cy="446629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모서리가 둥근 직사각형 50">
            <a:extLst>
              <a:ext uri="{FF2B5EF4-FFF2-40B4-BE49-F238E27FC236}">
                <a16:creationId xmlns:a16="http://schemas.microsoft.com/office/drawing/2014/main" id="{25D76484-A6C6-4D98-9D27-808D9FCB592D}"/>
              </a:ext>
            </a:extLst>
          </p:cNvPr>
          <p:cNvSpPr/>
          <p:nvPr/>
        </p:nvSpPr>
        <p:spPr>
          <a:xfrm>
            <a:off x="4375625" y="1708625"/>
            <a:ext cx="3440750" cy="3440750"/>
          </a:xfrm>
          <a:prstGeom prst="roundRect">
            <a:avLst>
              <a:gd name="adj" fmla="val 31784"/>
            </a:avLst>
          </a:prstGeom>
          <a:noFill/>
          <a:ln w="254000">
            <a:solidFill>
              <a:srgbClr val="FAEBD3">
                <a:alpha val="4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모서리가 둥근 직사각형 51">
            <a:extLst>
              <a:ext uri="{FF2B5EF4-FFF2-40B4-BE49-F238E27FC236}">
                <a16:creationId xmlns:a16="http://schemas.microsoft.com/office/drawing/2014/main" id="{6EF52CD8-5716-4A3F-BC79-E21D9F7F65DC}"/>
              </a:ext>
            </a:extLst>
          </p:cNvPr>
          <p:cNvSpPr/>
          <p:nvPr/>
        </p:nvSpPr>
        <p:spPr>
          <a:xfrm rot="2700000">
            <a:off x="5368135" y="516676"/>
            <a:ext cx="1455728" cy="1455729"/>
          </a:xfrm>
          <a:prstGeom prst="roundRect">
            <a:avLst>
              <a:gd name="adj" fmla="val 7384"/>
            </a:avLst>
          </a:prstGeom>
          <a:solidFill>
            <a:srgbClr val="E35D07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모서리가 둥근 직사각형 52">
            <a:extLst>
              <a:ext uri="{FF2B5EF4-FFF2-40B4-BE49-F238E27FC236}">
                <a16:creationId xmlns:a16="http://schemas.microsoft.com/office/drawing/2014/main" id="{95FB80A6-7B75-49A3-B405-DF8E1990EA40}"/>
              </a:ext>
            </a:extLst>
          </p:cNvPr>
          <p:cNvSpPr/>
          <p:nvPr/>
        </p:nvSpPr>
        <p:spPr>
          <a:xfrm rot="2700000">
            <a:off x="5368136" y="4883248"/>
            <a:ext cx="1455728" cy="1455729"/>
          </a:xfrm>
          <a:prstGeom prst="roundRect">
            <a:avLst>
              <a:gd name="adj" fmla="val 7384"/>
            </a:avLst>
          </a:prstGeom>
          <a:solidFill>
            <a:srgbClr val="0795F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모서리가 둥근 직사각형 53">
            <a:extLst>
              <a:ext uri="{FF2B5EF4-FFF2-40B4-BE49-F238E27FC236}">
                <a16:creationId xmlns:a16="http://schemas.microsoft.com/office/drawing/2014/main" id="{CE135CBA-9746-4F79-9D49-8DB5E4DD43AD}"/>
              </a:ext>
            </a:extLst>
          </p:cNvPr>
          <p:cNvSpPr/>
          <p:nvPr/>
        </p:nvSpPr>
        <p:spPr>
          <a:xfrm rot="2700000">
            <a:off x="3196153" y="2701135"/>
            <a:ext cx="1455728" cy="1455729"/>
          </a:xfrm>
          <a:prstGeom prst="roundRect">
            <a:avLst>
              <a:gd name="adj" fmla="val 7384"/>
            </a:avLst>
          </a:prstGeom>
          <a:solidFill>
            <a:srgbClr val="FABB0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모서리가 둥근 직사각형 54">
            <a:extLst>
              <a:ext uri="{FF2B5EF4-FFF2-40B4-BE49-F238E27FC236}">
                <a16:creationId xmlns:a16="http://schemas.microsoft.com/office/drawing/2014/main" id="{C91C04B5-9A40-4896-BFAB-1847740D66A5}"/>
              </a:ext>
            </a:extLst>
          </p:cNvPr>
          <p:cNvSpPr/>
          <p:nvPr/>
        </p:nvSpPr>
        <p:spPr>
          <a:xfrm rot="2700000">
            <a:off x="7546280" y="2701135"/>
            <a:ext cx="1455728" cy="1455729"/>
          </a:xfrm>
          <a:prstGeom prst="roundRect">
            <a:avLst>
              <a:gd name="adj" fmla="val 7384"/>
            </a:avLst>
          </a:prstGeom>
          <a:solidFill>
            <a:srgbClr val="AA53B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직사각형 61">
            <a:extLst>
              <a:ext uri="{FF2B5EF4-FFF2-40B4-BE49-F238E27FC236}">
                <a16:creationId xmlns:a16="http://schemas.microsoft.com/office/drawing/2014/main" id="{2B450501-61E4-441F-9463-33F7B244C58A}"/>
              </a:ext>
            </a:extLst>
          </p:cNvPr>
          <p:cNvSpPr/>
          <p:nvPr/>
        </p:nvSpPr>
        <p:spPr>
          <a:xfrm>
            <a:off x="3238858" y="3321277"/>
            <a:ext cx="135834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모험 콘텐츠</a:t>
            </a:r>
          </a:p>
        </p:txBody>
      </p:sp>
      <p:sp>
        <p:nvSpPr>
          <p:cNvPr id="103" name="직사각형 64">
            <a:extLst>
              <a:ext uri="{FF2B5EF4-FFF2-40B4-BE49-F238E27FC236}">
                <a16:creationId xmlns:a16="http://schemas.microsoft.com/office/drawing/2014/main" id="{F7FCD586-7954-4AB7-9FC8-C20362C64D4E}"/>
              </a:ext>
            </a:extLst>
          </p:cNvPr>
          <p:cNvSpPr/>
          <p:nvPr/>
        </p:nvSpPr>
        <p:spPr>
          <a:xfrm>
            <a:off x="5416825" y="5527966"/>
            <a:ext cx="135834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alpha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PVP</a:t>
            </a: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콘텐츠</a:t>
            </a:r>
            <a:endParaRPr lang="ko-KR" altLang="en-US" sz="1400" dirty="0">
              <a:solidFill>
                <a:schemeClr val="tx1">
                  <a:alpha val="60000"/>
                </a:schemeClr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04" name="직사각형 67">
            <a:extLst>
              <a:ext uri="{FF2B5EF4-FFF2-40B4-BE49-F238E27FC236}">
                <a16:creationId xmlns:a16="http://schemas.microsoft.com/office/drawing/2014/main" id="{9FB816BE-4E33-4D8C-BB32-6EA147976CC0}"/>
              </a:ext>
            </a:extLst>
          </p:cNvPr>
          <p:cNvSpPr/>
          <p:nvPr/>
        </p:nvSpPr>
        <p:spPr>
          <a:xfrm>
            <a:off x="5416825" y="1120664"/>
            <a:ext cx="135834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alpha val="80000"/>
                  </a:schemeClr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일일 콘텐츠</a:t>
            </a:r>
          </a:p>
        </p:txBody>
      </p:sp>
      <p:sp>
        <p:nvSpPr>
          <p:cNvPr id="105" name="직사각형 70">
            <a:extLst>
              <a:ext uri="{FF2B5EF4-FFF2-40B4-BE49-F238E27FC236}">
                <a16:creationId xmlns:a16="http://schemas.microsoft.com/office/drawing/2014/main" id="{61590512-1DF2-4868-AFD6-4591270210F4}"/>
              </a:ext>
            </a:extLst>
          </p:cNvPr>
          <p:cNvSpPr/>
          <p:nvPr/>
        </p:nvSpPr>
        <p:spPr>
          <a:xfrm>
            <a:off x="7603826" y="3321277"/>
            <a:ext cx="135834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alpha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엔</a:t>
            </a:r>
            <a:r>
              <a:rPr lang="ko-KR" altLang="en-US" sz="1400" dirty="0">
                <a:solidFill>
                  <a:schemeClr val="bg1">
                    <a:alpha val="80000"/>
                  </a:schemeClr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드 콘텐츠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8EB0063-B28B-4965-9A30-86D05802F57B}"/>
              </a:ext>
            </a:extLst>
          </p:cNvPr>
          <p:cNvSpPr/>
          <p:nvPr/>
        </p:nvSpPr>
        <p:spPr>
          <a:xfrm>
            <a:off x="5035117" y="3243975"/>
            <a:ext cx="212176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콘텐츠 명</a:t>
            </a:r>
            <a:r>
              <a:rPr lang="en-US" altLang="ko-KR" sz="200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미정</a:t>
            </a:r>
            <a:r>
              <a:rPr lang="en-US" altLang="ko-KR" sz="200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)</a:t>
            </a:r>
            <a:endParaRPr lang="ko-KR" altLang="en-US" sz="2000" dirty="0">
              <a:solidFill>
                <a:schemeClr val="bg1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C7031AAC-AF7C-41E2-9A9F-3FCF8A3FFFC6}"/>
              </a:ext>
            </a:extLst>
          </p:cNvPr>
          <p:cNvSpPr>
            <a:spLocks noChangeAspect="1"/>
          </p:cNvSpPr>
          <p:nvPr/>
        </p:nvSpPr>
        <p:spPr>
          <a:xfrm>
            <a:off x="9391405" y="4000625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AA5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47BBD596-4249-4937-A37D-77C02CEC84E4}"/>
              </a:ext>
            </a:extLst>
          </p:cNvPr>
          <p:cNvSpPr>
            <a:spLocks noChangeAspect="1"/>
          </p:cNvSpPr>
          <p:nvPr/>
        </p:nvSpPr>
        <p:spPr>
          <a:xfrm>
            <a:off x="9391405" y="2412739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AA5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9F073E78-72A2-42F1-858F-D99119682B1E}"/>
              </a:ext>
            </a:extLst>
          </p:cNvPr>
          <p:cNvSpPr>
            <a:spLocks noChangeAspect="1"/>
          </p:cNvSpPr>
          <p:nvPr/>
        </p:nvSpPr>
        <p:spPr>
          <a:xfrm>
            <a:off x="9391405" y="2943961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AA5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68AD4961-82DB-451A-94D4-341AABD6AB4C}"/>
              </a:ext>
            </a:extLst>
          </p:cNvPr>
          <p:cNvSpPr>
            <a:spLocks noChangeAspect="1"/>
          </p:cNvSpPr>
          <p:nvPr/>
        </p:nvSpPr>
        <p:spPr>
          <a:xfrm>
            <a:off x="9391405" y="3472293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AA5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9D9B36E-5C67-41E7-94F7-4DBEDF838DB6}"/>
              </a:ext>
            </a:extLst>
          </p:cNvPr>
          <p:cNvSpPr>
            <a:spLocks noChangeAspect="1"/>
          </p:cNvSpPr>
          <p:nvPr/>
        </p:nvSpPr>
        <p:spPr>
          <a:xfrm>
            <a:off x="7332662" y="71911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E35D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5D6BE4D-D75F-4E26-B4C0-9ABE53348CE1}"/>
              </a:ext>
            </a:extLst>
          </p:cNvPr>
          <p:cNvSpPr>
            <a:spLocks noChangeAspect="1"/>
          </p:cNvSpPr>
          <p:nvPr/>
        </p:nvSpPr>
        <p:spPr>
          <a:xfrm>
            <a:off x="7332662" y="12618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E35D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52232716-D7A1-4517-91F1-F70DEF78B99F}"/>
              </a:ext>
            </a:extLst>
          </p:cNvPr>
          <p:cNvSpPr>
            <a:spLocks noChangeAspect="1"/>
          </p:cNvSpPr>
          <p:nvPr/>
        </p:nvSpPr>
        <p:spPr>
          <a:xfrm>
            <a:off x="2603380" y="543481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rgbClr val="079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E35134C2-63C9-476F-A7B3-469688735309}"/>
              </a:ext>
            </a:extLst>
          </p:cNvPr>
          <p:cNvSpPr>
            <a:spLocks noChangeAspect="1"/>
          </p:cNvSpPr>
          <p:nvPr/>
        </p:nvSpPr>
        <p:spPr>
          <a:xfrm>
            <a:off x="558384" y="2738281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rgbClr val="FAB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8F588F58-61F0-4CC3-B606-302754384FB1}"/>
              </a:ext>
            </a:extLst>
          </p:cNvPr>
          <p:cNvSpPr>
            <a:spLocks noChangeAspect="1"/>
          </p:cNvSpPr>
          <p:nvPr/>
        </p:nvSpPr>
        <p:spPr>
          <a:xfrm>
            <a:off x="558384" y="3269503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rgbClr val="FAB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FAAEDC22-8AA9-4097-BAF0-71646345EC79}"/>
              </a:ext>
            </a:extLst>
          </p:cNvPr>
          <p:cNvSpPr>
            <a:spLocks noChangeAspect="1"/>
          </p:cNvSpPr>
          <p:nvPr/>
        </p:nvSpPr>
        <p:spPr>
          <a:xfrm>
            <a:off x="558384" y="3797835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rgbClr val="FAB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04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C2F27-9B88-467E-90D7-D97F40A4D6D5}"/>
              </a:ext>
            </a:extLst>
          </p:cNvPr>
          <p:cNvSpPr>
            <a:spLocks noChangeAspect="1"/>
          </p:cNvSpPr>
          <p:nvPr/>
        </p:nvSpPr>
        <p:spPr>
          <a:xfrm>
            <a:off x="1553029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73C7D7-4CEF-480F-9966-FB8B7DD59142}"/>
              </a:ext>
            </a:extLst>
          </p:cNvPr>
          <p:cNvSpPr>
            <a:spLocks noChangeAspect="1"/>
          </p:cNvSpPr>
          <p:nvPr/>
        </p:nvSpPr>
        <p:spPr>
          <a:xfrm>
            <a:off x="1553029" y="276332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552243-7147-420C-8B0C-FB9FA5E95BE8}"/>
              </a:ext>
            </a:extLst>
          </p:cNvPr>
          <p:cNvSpPr>
            <a:spLocks noChangeAspect="1"/>
          </p:cNvSpPr>
          <p:nvPr/>
        </p:nvSpPr>
        <p:spPr>
          <a:xfrm>
            <a:off x="5107481" y="411951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6C82EA-B4AA-4830-9FE8-9AEF0AD43EBA}"/>
              </a:ext>
            </a:extLst>
          </p:cNvPr>
          <p:cNvSpPr>
            <a:spLocks noChangeAspect="1"/>
          </p:cNvSpPr>
          <p:nvPr/>
        </p:nvSpPr>
        <p:spPr>
          <a:xfrm>
            <a:off x="5107481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16EE73-4E5D-4474-8CEA-BAED4761106A}"/>
              </a:ext>
            </a:extLst>
          </p:cNvPr>
          <p:cNvSpPr>
            <a:spLocks noChangeAspect="1"/>
          </p:cNvSpPr>
          <p:nvPr/>
        </p:nvSpPr>
        <p:spPr>
          <a:xfrm>
            <a:off x="5107481" y="2753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BA629-BD40-4AC6-8EDD-F4E2F0AC98CE}"/>
              </a:ext>
            </a:extLst>
          </p:cNvPr>
          <p:cNvSpPr>
            <a:spLocks noChangeAspect="1"/>
          </p:cNvSpPr>
          <p:nvPr/>
        </p:nvSpPr>
        <p:spPr>
          <a:xfrm>
            <a:off x="5107481" y="343646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19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DB50CB-8459-4B6F-9DE7-BCDF24A1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8824" r="2521" b="16222"/>
          <a:stretch/>
        </p:blipFill>
        <p:spPr>
          <a:xfrm>
            <a:off x="1" y="2931966"/>
            <a:ext cx="6115050" cy="1213866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1F4E4-981F-41C0-859B-8F4E691A1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9203" r="2429" b="11653"/>
          <a:stretch/>
        </p:blipFill>
        <p:spPr>
          <a:xfrm>
            <a:off x="6210298" y="6813352"/>
            <a:ext cx="6115050" cy="1213866"/>
          </a:xfrm>
          <a:prstGeom prst="rect">
            <a:avLst/>
          </a:prstGeom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C293F-F819-424D-AAD8-375E1BC0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" t="7980" r="1192" b="9813"/>
          <a:stretch/>
        </p:blipFill>
        <p:spPr>
          <a:xfrm>
            <a:off x="0" y="4210377"/>
            <a:ext cx="6115050" cy="1213866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D35F6-9B04-4C70-A495-3D725ECE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6" t="11446" r="3438" b="12663"/>
          <a:stretch/>
        </p:blipFill>
        <p:spPr>
          <a:xfrm>
            <a:off x="95247" y="-1182318"/>
            <a:ext cx="6115051" cy="1200114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D80660-6227-4F72-8B0F-E245D7EA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" t="9678" r="3051" b="10590"/>
          <a:stretch/>
        </p:blipFill>
        <p:spPr>
          <a:xfrm>
            <a:off x="6210298" y="-1221074"/>
            <a:ext cx="6115051" cy="1200114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1BF7C3-50A4-47D1-972A-84DB73099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64" r="786" b="8486"/>
          <a:stretch/>
        </p:blipFill>
        <p:spPr>
          <a:xfrm>
            <a:off x="95247" y="1563807"/>
            <a:ext cx="6115051" cy="1200114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B432F3-8874-4FD6-B34C-65440ECF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3" t="11778" r="2948" b="2522"/>
          <a:stretch/>
        </p:blipFill>
        <p:spPr>
          <a:xfrm>
            <a:off x="95247" y="220849"/>
            <a:ext cx="6115051" cy="1200114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4C4DE4-0597-4543-AC60-F83D1F66C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" t="10908" r="3571" b="11866"/>
          <a:stretch/>
        </p:blipFill>
        <p:spPr>
          <a:xfrm>
            <a:off x="0" y="6870700"/>
            <a:ext cx="6115051" cy="1213866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15B7B-7EBD-4273-B492-BBBCC89AE2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" t="7548" r="2666" b="12313"/>
          <a:stretch/>
        </p:blipFill>
        <p:spPr>
          <a:xfrm>
            <a:off x="-331490" y="7982410"/>
            <a:ext cx="6115051" cy="1213866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EE444-8A9C-4ACA-A541-E62576C88D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6" t="9853" r="3107" b="7265"/>
          <a:stretch/>
        </p:blipFill>
        <p:spPr>
          <a:xfrm>
            <a:off x="7616372" y="498105"/>
            <a:ext cx="6115051" cy="1200114"/>
          </a:xfrm>
          <a:prstGeom prst="rect">
            <a:avLst/>
          </a:prstGeom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E6A025-4D5E-47FF-857D-F433AD0A2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23812" y="5568047"/>
            <a:ext cx="6072188" cy="1158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ADDE1-2FA8-4946-B167-2429C8A7CD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5105381" y="5947679"/>
            <a:ext cx="766627" cy="3722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152672-F353-4F87-8E95-F41968463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4553648" y="5961167"/>
            <a:ext cx="766627" cy="3722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67809-3C58-402E-925A-4BD9FC1179E4}"/>
              </a:ext>
            </a:extLst>
          </p:cNvPr>
          <p:cNvSpPr txBox="1"/>
          <p:nvPr/>
        </p:nvSpPr>
        <p:spPr>
          <a:xfrm>
            <a:off x="4407621" y="594726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33F10-FC3F-416F-A81C-285352287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274" y="5381997"/>
            <a:ext cx="6072142" cy="1158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6564BD-EB67-4B46-9DF7-CE394D0C92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61" t="6073" r="1911" b="11645"/>
          <a:stretch/>
        </p:blipFill>
        <p:spPr>
          <a:xfrm>
            <a:off x="6096000" y="7932474"/>
            <a:ext cx="6078281" cy="1207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E410A5-427A-4058-BA3C-59CA492C80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6409101" y="3630097"/>
            <a:ext cx="6072188" cy="1158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C9594-CD52-48F3-BEF8-8ED56C8EDF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1490670" y="4009729"/>
            <a:ext cx="766627" cy="372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CB0634-8717-4CB2-ACBC-C59C1AE30E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0938937" y="4023217"/>
            <a:ext cx="766627" cy="372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216EF-CD5E-4D6C-8A56-4D9FE9EF6DB2}"/>
              </a:ext>
            </a:extLst>
          </p:cNvPr>
          <p:cNvSpPr txBox="1"/>
          <p:nvPr/>
        </p:nvSpPr>
        <p:spPr>
          <a:xfrm>
            <a:off x="10792910" y="400931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17746B-4731-423C-9817-83F14082F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8135" y="3071933"/>
            <a:ext cx="6072142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0CEE4D8-F657-4B92-B9E4-AF8FDCB62170}"/>
              </a:ext>
            </a:extLst>
          </p:cNvPr>
          <p:cNvCxnSpPr>
            <a:cxnSpLocks/>
          </p:cNvCxnSpPr>
          <p:nvPr/>
        </p:nvCxnSpPr>
        <p:spPr>
          <a:xfrm flipV="1">
            <a:off x="1727200" y="2390973"/>
            <a:ext cx="464687" cy="5840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55E6520-3BF3-495B-939B-1E4EE72DBB54}"/>
              </a:ext>
            </a:extLst>
          </p:cNvPr>
          <p:cNvCxnSpPr>
            <a:cxnSpLocks/>
          </p:cNvCxnSpPr>
          <p:nvPr/>
        </p:nvCxnSpPr>
        <p:spPr>
          <a:xfrm flipV="1">
            <a:off x="2108200" y="3310997"/>
            <a:ext cx="913087" cy="23586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659771" y="192183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391887" y="261257"/>
            <a:ext cx="116114" cy="446629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BEE776B-B4F2-456C-8B99-685AD671DA68}"/>
              </a:ext>
            </a:extLst>
          </p:cNvPr>
          <p:cNvCxnSpPr>
            <a:cxnSpLocks/>
          </p:cNvCxnSpPr>
          <p:nvPr/>
        </p:nvCxnSpPr>
        <p:spPr>
          <a:xfrm>
            <a:off x="2108200" y="4098396"/>
            <a:ext cx="913087" cy="39550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B523E8C-09CD-4EF9-AF6E-30A1482CB7FD}"/>
              </a:ext>
            </a:extLst>
          </p:cNvPr>
          <p:cNvCxnSpPr>
            <a:cxnSpLocks/>
          </p:cNvCxnSpPr>
          <p:nvPr/>
        </p:nvCxnSpPr>
        <p:spPr>
          <a:xfrm>
            <a:off x="1668780" y="4493905"/>
            <a:ext cx="523107" cy="86053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CCA7DE98-9787-4227-BEDD-C6E2910F4D74}"/>
              </a:ext>
            </a:extLst>
          </p:cNvPr>
          <p:cNvSpPr/>
          <p:nvPr/>
        </p:nvSpPr>
        <p:spPr>
          <a:xfrm>
            <a:off x="1850777" y="1178932"/>
            <a:ext cx="1440000" cy="144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F9505"/>
              </a:gs>
              <a:gs pos="70000">
                <a:srgbClr val="FF9505"/>
              </a:gs>
              <a:gs pos="100000">
                <a:schemeClr val="bg1"/>
              </a:gs>
            </a:gsLst>
            <a:lin ang="12900000" scaled="0"/>
            <a:tileRect/>
          </a:gradFill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8000">
                  <a:schemeClr val="accent4"/>
                </a:gs>
                <a:gs pos="84000">
                  <a:schemeClr val="accent4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5DFEF70-E1ED-47C9-A5D4-9097D1F3D1F7}"/>
              </a:ext>
            </a:extLst>
          </p:cNvPr>
          <p:cNvSpPr/>
          <p:nvPr/>
        </p:nvSpPr>
        <p:spPr>
          <a:xfrm>
            <a:off x="2934837" y="2402045"/>
            <a:ext cx="1440000" cy="1440000"/>
          </a:xfrm>
          <a:prstGeom prst="ellipse">
            <a:avLst/>
          </a:prstGeom>
          <a:solidFill>
            <a:srgbClr val="FFE66D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FE0DDE1-20E6-4722-B9C4-17E33DA18EC6}"/>
              </a:ext>
            </a:extLst>
          </p:cNvPr>
          <p:cNvSpPr/>
          <p:nvPr/>
        </p:nvSpPr>
        <p:spPr>
          <a:xfrm>
            <a:off x="2934837" y="3987836"/>
            <a:ext cx="1440000" cy="1440000"/>
          </a:xfrm>
          <a:prstGeom prst="ellipse">
            <a:avLst/>
          </a:prstGeom>
          <a:solidFill>
            <a:srgbClr val="6CA6C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996BF34-9081-40D2-80B4-EBD75D73E8F4}"/>
              </a:ext>
            </a:extLst>
          </p:cNvPr>
          <p:cNvSpPr/>
          <p:nvPr/>
        </p:nvSpPr>
        <p:spPr>
          <a:xfrm>
            <a:off x="1853820" y="5225817"/>
            <a:ext cx="1440000" cy="1440000"/>
          </a:xfrm>
          <a:prstGeom prst="ellipse">
            <a:avLst/>
          </a:prstGeom>
          <a:solidFill>
            <a:srgbClr val="C3BEF7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CF1082D-B93E-4108-BFCA-1C0FAD95DF93}"/>
              </a:ext>
            </a:extLst>
          </p:cNvPr>
          <p:cNvSpPr/>
          <p:nvPr/>
        </p:nvSpPr>
        <p:spPr>
          <a:xfrm>
            <a:off x="391887" y="2862375"/>
            <a:ext cx="1800000" cy="180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F4B6D5-E9F0-465F-B6EC-485EA7960BE3}"/>
              </a:ext>
            </a:extLst>
          </p:cNvPr>
          <p:cNvSpPr txBox="1"/>
          <p:nvPr/>
        </p:nvSpPr>
        <p:spPr>
          <a:xfrm>
            <a:off x="1890058" y="1446399"/>
            <a:ext cx="13493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16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ABB186E-9F5D-4FA7-915E-E2F1C821B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787" y="2390973"/>
            <a:ext cx="5058481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2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266700" y="2301998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5969000" y="2030865"/>
            <a:ext cx="5956300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물건입니다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3120818"/>
            <a:ext cx="1108202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9" y="5072980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738266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3115044"/>
            <a:ext cx="795274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천칭을 적용하지 않거나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8" y="3120818"/>
            <a:ext cx="759714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토큰을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6725</TotalTime>
  <Words>3024</Words>
  <Application>Microsoft Office PowerPoint</Application>
  <PresentationFormat>와이드스크린</PresentationFormat>
  <Paragraphs>522</Paragraphs>
  <Slides>59</Slides>
  <Notes>22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5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456</cp:revision>
  <dcterms:created xsi:type="dcterms:W3CDTF">2024-10-29T05:59:45Z</dcterms:created>
  <dcterms:modified xsi:type="dcterms:W3CDTF">2024-11-13T04:31:46Z</dcterms:modified>
</cp:coreProperties>
</file>